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9" r:id="rId7"/>
    <p:sldId id="263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A3A0F3-FF6C-4764-BE12-83BE5B08877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5DD5A9-A636-4CC2-887D-03326E9E8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1512\Desktop\пдд\10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8712968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SVE1512\Desktop\пдд\3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36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7461448" cy="7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VE1512\Desktop\пдд\9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4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SVE1512\Desktop\пдд\8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VE1512\Desktop\пдд\7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3211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спомогатель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7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VE1512\Desktop\пдд\1 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VE1512\Desktop\пдд\6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езопасное поведение на улице: Правильная оценка обстановки; Не - Картинка 1458/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Дидущенко</dc:creator>
  <cp:lastModifiedBy>Ирина Дидущенко</cp:lastModifiedBy>
  <cp:revision>13</cp:revision>
  <dcterms:created xsi:type="dcterms:W3CDTF">2014-10-27T19:57:22Z</dcterms:created>
  <dcterms:modified xsi:type="dcterms:W3CDTF">2014-11-02T12:00:26Z</dcterms:modified>
</cp:coreProperties>
</file>