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91578C4-B36E-4EB6-BD2C-31A5BC0EC1AF}" type="datetimeFigureOut">
              <a:rPr lang="ru-RU" smtClean="0"/>
              <a:t>19.08.2011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A922E7-0F66-4909-B2C9-28B3EE93AE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t-RU" dirty="0"/>
              <a:t>“Кошлар сезгә рәхмәт әйтерләр”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833" y="3562997"/>
            <a:ext cx="586627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67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/>
              <a:t>“Парын тап!” уены 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99288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7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3140968"/>
            <a:ext cx="7408333" cy="3057203"/>
          </a:xfrm>
        </p:spPr>
        <p:txBody>
          <a:bodyPr/>
          <a:lstStyle/>
          <a:p>
            <a:pPr marL="0" indent="0">
              <a:buNone/>
            </a:pPr>
            <a:r>
              <a:rPr lang="tt-RU" dirty="0"/>
              <a:t>Тук, тук,тукран</a:t>
            </a:r>
            <a:endParaRPr lang="ru-RU" dirty="0"/>
          </a:p>
          <a:p>
            <a:pPr marL="0" indent="0">
              <a:buNone/>
            </a:pPr>
            <a:r>
              <a:rPr lang="tt-RU" dirty="0"/>
              <a:t>Тукылдатып утырам.</a:t>
            </a:r>
            <a:endParaRPr lang="ru-RU" dirty="0"/>
          </a:p>
          <a:p>
            <a:pPr marL="0" indent="0">
              <a:buNone/>
            </a:pPr>
            <a:r>
              <a:rPr lang="tt-RU" dirty="0"/>
              <a:t>Мичтә бәлеш пешәме?</a:t>
            </a:r>
            <a:endParaRPr lang="ru-RU" dirty="0"/>
          </a:p>
          <a:p>
            <a:pPr marL="0" indent="0">
              <a:buNone/>
            </a:pPr>
            <a:r>
              <a:rPr lang="tt-RU" dirty="0"/>
              <a:t>Шуны көтеп утырам.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/>
          </a:bodyPr>
          <a:lstStyle/>
          <a:p>
            <a:r>
              <a:rPr lang="tt-RU" sz="3200" dirty="0"/>
              <a:t>Тизәйткеч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2616200" cy="276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15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439248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/>
              <a:t>Урмый,чәчми, ил өстендә көн </a:t>
            </a:r>
            <a:r>
              <a:rPr lang="tt-RU" dirty="0" smtClean="0"/>
              <a:t>итә.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6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4680520" cy="3593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/>
              <a:t>Ала чапан кигән, мал суйганга сөенгән, шунда төшеп </a:t>
            </a:r>
            <a:r>
              <a:rPr lang="tt-RU" dirty="0" smtClean="0"/>
              <a:t>йөгергән.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2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14608"/>
          </a:xfrm>
        </p:spPr>
        <p:txBody>
          <a:bodyPr>
            <a:normAutofit fontScale="90000"/>
          </a:bodyPr>
          <a:lstStyle/>
          <a:p>
            <a:r>
              <a:rPr lang="tt-RU" dirty="0"/>
              <a:t>Түшләрендә кояш төсе</a:t>
            </a:r>
            <a:r>
              <a:rPr lang="ru-RU" dirty="0"/>
              <a:t/>
            </a:r>
            <a:br>
              <a:rPr lang="ru-RU" dirty="0"/>
            </a:br>
            <a:r>
              <a:rPr lang="tt-RU" dirty="0"/>
              <a:t>Аркасында яз төсе.</a:t>
            </a:r>
            <a:r>
              <a:rPr lang="ru-RU" dirty="0"/>
              <a:t/>
            </a:r>
            <a:br>
              <a:rPr lang="ru-RU" dirty="0"/>
            </a:br>
            <a:r>
              <a:rPr lang="tt-RU" dirty="0"/>
              <a:t>Кышын тәрәзәмә килеп:</a:t>
            </a:r>
            <a:r>
              <a:rPr lang="ru-RU" dirty="0"/>
              <a:t/>
            </a:r>
            <a:br>
              <a:rPr lang="ru-RU" dirty="0"/>
            </a:br>
            <a:r>
              <a:rPr lang="tt-RU" dirty="0"/>
              <a:t>“Таныйсыңмы?” ди төсле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8920"/>
            <a:ext cx="460851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87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41682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7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40871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17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34481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64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Кышын-кыш көне</a:t>
            </a:r>
            <a:endParaRPr lang="ru-RU" dirty="0"/>
          </a:p>
          <a:p>
            <a:r>
              <a:rPr lang="tt-RU" dirty="0" smtClean="0"/>
              <a:t>Пес-нәк-ләр –песнәкләр</a:t>
            </a:r>
          </a:p>
          <a:p>
            <a:r>
              <a:rPr lang="tt-RU" dirty="0" smtClean="0"/>
              <a:t>Кү-гәр-чен-нәр –күгәрченнәр</a:t>
            </a:r>
          </a:p>
          <a:p>
            <a:r>
              <a:rPr lang="tt-RU" dirty="0" smtClean="0"/>
              <a:t>Чәү-кә-ләр –чәүкәләр</a:t>
            </a:r>
          </a:p>
          <a:p>
            <a:r>
              <a:rPr lang="tt-RU" dirty="0" smtClean="0"/>
              <a:t>Ачы-га-лар-ашыйсылары килә</a:t>
            </a:r>
          </a:p>
          <a:p>
            <a:r>
              <a:rPr lang="tt-RU" dirty="0" smtClean="0"/>
              <a:t>Кош-чык -лар-кошчыклар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Сүзлек өстендә эш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7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67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“Кошлар сезгә рәхмәт әйтерләр”</vt:lpstr>
      <vt:lpstr>Тизәйткеч</vt:lpstr>
      <vt:lpstr>Урмый,чәчми, ил өстендә көн итә.</vt:lpstr>
      <vt:lpstr>Ала чапан кигән, мал суйганга сөенгән, шунда төшеп йөгергән.</vt:lpstr>
      <vt:lpstr>Түшләрендә кояш төсе Аркасында яз төсе. Кышын тәрәзәмә килеп: “Таныйсыңмы?” ди төсле</vt:lpstr>
      <vt:lpstr>Презентация PowerPoint</vt:lpstr>
      <vt:lpstr>Презентация PowerPoint</vt:lpstr>
      <vt:lpstr>Презентация PowerPoint</vt:lpstr>
      <vt:lpstr>Сүзлек өстендә эш</vt:lpstr>
      <vt:lpstr>“Парын тап!” уены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“Кошлар сезгә рәхмәт әйтерләр”</dc:title>
  <dc:creator>User</dc:creator>
  <cp:lastModifiedBy>User</cp:lastModifiedBy>
  <cp:revision>5</cp:revision>
  <dcterms:created xsi:type="dcterms:W3CDTF">2011-08-19T07:28:05Z</dcterms:created>
  <dcterms:modified xsi:type="dcterms:W3CDTF">2011-08-19T10:40:45Z</dcterms:modified>
</cp:coreProperties>
</file>