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5F893E-8A2F-4B69-A841-2DEB632E503D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E9D750-BA73-42ED-9B9D-07A2C98133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gif"/><Relationship Id="rId1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image" Target="../media/image5.gif"/><Relationship Id="rId17" Type="http://schemas.openxmlformats.org/officeDocument/2006/relationships/image" Target="../media/image20.gif"/><Relationship Id="rId2" Type="http://schemas.openxmlformats.org/officeDocument/2006/relationships/image" Target="../media/image8.gif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15.png"/><Relationship Id="rId5" Type="http://schemas.openxmlformats.org/officeDocument/2006/relationships/image" Target="../media/image7.gif"/><Relationship Id="rId15" Type="http://schemas.openxmlformats.org/officeDocument/2006/relationships/image" Target="../media/image18.gif"/><Relationship Id="rId10" Type="http://schemas.openxmlformats.org/officeDocument/2006/relationships/image" Target="../media/image14.gif"/><Relationship Id="rId4" Type="http://schemas.openxmlformats.org/officeDocument/2006/relationships/image" Target="../media/image10.gif"/><Relationship Id="rId9" Type="http://schemas.openxmlformats.org/officeDocument/2006/relationships/image" Target="../media/image13.gif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16.gif"/><Relationship Id="rId18" Type="http://schemas.openxmlformats.org/officeDocument/2006/relationships/image" Target="../media/image19.gif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12" Type="http://schemas.openxmlformats.org/officeDocument/2006/relationships/image" Target="../media/image14.gif"/><Relationship Id="rId17" Type="http://schemas.openxmlformats.org/officeDocument/2006/relationships/image" Target="../media/image18.gif"/><Relationship Id="rId2" Type="http://schemas.openxmlformats.org/officeDocument/2006/relationships/image" Target="../media/image29.jpg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7.gif"/><Relationship Id="rId5" Type="http://schemas.openxmlformats.org/officeDocument/2006/relationships/image" Target="../media/image32.jpg"/><Relationship Id="rId15" Type="http://schemas.openxmlformats.org/officeDocument/2006/relationships/image" Target="../media/image8.gif"/><Relationship Id="rId10" Type="http://schemas.openxmlformats.org/officeDocument/2006/relationships/image" Target="../media/image6.gif"/><Relationship Id="rId4" Type="http://schemas.openxmlformats.org/officeDocument/2006/relationships/image" Target="../media/image31.jpg"/><Relationship Id="rId9" Type="http://schemas.openxmlformats.org/officeDocument/2006/relationships/image" Target="../media/image36.jpg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3279648" cy="332841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7714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Учебно-методическое пособие по развитию речи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для детей старшей дошкольной группы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1328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«По грибы старик собрался, </a:t>
            </a:r>
            <a:r>
              <a:rPr lang="ru-RU" sz="2400" b="1" dirty="0">
                <a:solidFill>
                  <a:srgbClr val="C00000"/>
                </a:solidFill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</a:rPr>
              <a:t> в грибах не разбирался»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437112"/>
            <a:ext cx="8276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Савенкова Ольга Владимировна</a:t>
            </a:r>
          </a:p>
          <a:p>
            <a:r>
              <a:rPr lang="ru-RU" dirty="0" smtClean="0"/>
              <a:t>Центр для сирот и детей оставшихся</a:t>
            </a:r>
          </a:p>
          <a:p>
            <a:r>
              <a:rPr lang="ru-RU" dirty="0" smtClean="0"/>
              <a:t>без попечения родителей № 23 </a:t>
            </a:r>
          </a:p>
          <a:p>
            <a:r>
              <a:rPr lang="ru-RU" dirty="0" smtClean="0"/>
              <a:t>Петроградского района</a:t>
            </a:r>
          </a:p>
          <a:p>
            <a:r>
              <a:rPr lang="ru-RU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6253360"/>
            <a:ext cx="236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</a:t>
            </a:r>
          </a:p>
          <a:p>
            <a:r>
              <a:rPr lang="ru-RU" smtClean="0"/>
              <a:t>            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Отгадай загадки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3147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Разместится под сосной</a:t>
            </a:r>
          </a:p>
          <a:p>
            <a:r>
              <a:rPr lang="ru-RU" dirty="0" smtClean="0"/>
              <a:t>Этот гриб , как царь лесной</a:t>
            </a:r>
          </a:p>
          <a:p>
            <a:r>
              <a:rPr lang="ru-RU" dirty="0" smtClean="0"/>
              <a:t>Рад найти его грибник</a:t>
            </a:r>
          </a:p>
          <a:p>
            <a:r>
              <a:rPr lang="ru-RU" dirty="0" smtClean="0"/>
              <a:t>Это –белый…(боровик)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35" y="2222704"/>
            <a:ext cx="952500" cy="121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772816"/>
            <a:ext cx="3370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Это маленький грибок</a:t>
            </a:r>
          </a:p>
          <a:p>
            <a:r>
              <a:rPr lang="ru-RU" dirty="0" smtClean="0"/>
              <a:t>Выбрал тихий уголок</a:t>
            </a:r>
          </a:p>
          <a:p>
            <a:r>
              <a:rPr lang="ru-RU" dirty="0" smtClean="0"/>
              <a:t>Ножичком его ты его </a:t>
            </a:r>
            <a:r>
              <a:rPr lang="ru-RU" dirty="0" err="1" smtClean="0"/>
              <a:t>среж</a:t>
            </a:r>
            <a:r>
              <a:rPr lang="ru-RU" dirty="0" smtClean="0"/>
              <a:t> -ка</a:t>
            </a:r>
          </a:p>
          <a:p>
            <a:r>
              <a:rPr lang="ru-RU" dirty="0" smtClean="0"/>
              <a:t>Ведь съедобна…(сыроежка)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68" y="1581828"/>
            <a:ext cx="635000" cy="792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005064"/>
            <a:ext cx="33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их найдут в лесу</a:t>
            </a:r>
          </a:p>
          <a:p>
            <a:r>
              <a:rPr lang="ru-RU" dirty="0" smtClean="0"/>
              <a:t>Сразу вспомним про лису</a:t>
            </a:r>
          </a:p>
          <a:p>
            <a:r>
              <a:rPr lang="ru-RU" dirty="0" smtClean="0"/>
              <a:t>Рыжеватые сестрички</a:t>
            </a:r>
          </a:p>
          <a:p>
            <a:r>
              <a:rPr lang="ru-RU" dirty="0" smtClean="0"/>
              <a:t>Называются…( лисичками)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28" y="4200133"/>
            <a:ext cx="815082" cy="757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65" y="4005064"/>
            <a:ext cx="607442" cy="9340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70" y="3861048"/>
            <a:ext cx="536832" cy="10152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4048" y="4368671"/>
            <a:ext cx="2860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Гриб не варят, не едят</a:t>
            </a:r>
          </a:p>
          <a:p>
            <a:r>
              <a:rPr lang="ru-RU" dirty="0" smtClean="0"/>
              <a:t>В крапинку его наряд</a:t>
            </a:r>
          </a:p>
          <a:p>
            <a:r>
              <a:rPr lang="ru-RU" dirty="0" smtClean="0"/>
              <a:t>Снизу кружево-узор</a:t>
            </a:r>
          </a:p>
          <a:p>
            <a:r>
              <a:rPr lang="ru-RU" dirty="0" smtClean="0"/>
              <a:t>Это-красный…(мухомор)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556482"/>
            <a:ext cx="635000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69" y="2060315"/>
            <a:ext cx="900618" cy="15097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30" y="48962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Собери в корзину только съедобные грибы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27" y="2812872"/>
            <a:ext cx="3240360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82571"/>
            <a:ext cx="1270000" cy="1200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18" y="1228052"/>
            <a:ext cx="635000" cy="1060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18" y="1537651"/>
            <a:ext cx="952500" cy="1212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952500" cy="1885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87" y="1863052"/>
            <a:ext cx="635000" cy="8509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24" y="2815165"/>
            <a:ext cx="1073150" cy="952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57725"/>
            <a:ext cx="1149350" cy="12795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18" y="4975968"/>
            <a:ext cx="1402563" cy="17728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09" y="1215352"/>
            <a:ext cx="952500" cy="10731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20" y="2359682"/>
            <a:ext cx="701845" cy="13937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71206"/>
            <a:ext cx="780547" cy="9172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5" y="3599318"/>
            <a:ext cx="768350" cy="838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83" y="5532744"/>
            <a:ext cx="653451" cy="8338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07" y="3416990"/>
            <a:ext cx="1092200" cy="181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442" y="3918160"/>
            <a:ext cx="301333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Какое блюдо можно приготовить из грибов?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9094"/>
            <a:ext cx="1587496" cy="1224136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22943"/>
            <a:ext cx="1541917" cy="1156438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40" y="1561102"/>
            <a:ext cx="1867326" cy="1080120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89094"/>
            <a:ext cx="1606553" cy="1152128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77" y="3912039"/>
            <a:ext cx="2154868" cy="1584176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5" y="3933056"/>
            <a:ext cx="2384936" cy="1584176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33056"/>
            <a:ext cx="2388046" cy="1584176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23528" y="2852936"/>
            <a:ext cx="165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СУП грибной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85293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Жаренные грибы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1" y="271323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Маринованные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грибы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2713230"/>
            <a:ext cx="206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Соленные грибы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6165304"/>
            <a:ext cx="241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Пирожки с грибами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1" y="6093296"/>
            <a:ext cx="27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Шашлык из грибов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1977" y="6080990"/>
            <a:ext cx="238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Пирог грибной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8" y="1100476"/>
            <a:ext cx="2229750" cy="1680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96" y="3443143"/>
            <a:ext cx="1909508" cy="2853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" y="4407238"/>
            <a:ext cx="2427528" cy="2262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12" y="1296353"/>
            <a:ext cx="1512168" cy="1867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29" y="3600840"/>
            <a:ext cx="2304256" cy="2853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8" y="2924944"/>
            <a:ext cx="1574237" cy="12247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89" y="3884937"/>
            <a:ext cx="1750698" cy="252174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82" y="1089840"/>
            <a:ext cx="2004080" cy="20017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57181" y="116632"/>
            <a:ext cx="678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Некоторым грибам люди дали интересные названия. Почему?</a:t>
            </a:r>
            <a:endParaRPr lang="ru-RU" sz="24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9" y="5569399"/>
            <a:ext cx="960045" cy="9533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95" y="2552229"/>
            <a:ext cx="1097494" cy="119701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43" y="2311938"/>
            <a:ext cx="754695" cy="83879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22" y="1636824"/>
            <a:ext cx="758726" cy="71264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24" y="2067739"/>
            <a:ext cx="507004" cy="50325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07" y="5368479"/>
            <a:ext cx="732196" cy="76763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75" y="2067739"/>
            <a:ext cx="766983" cy="97816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013" y="4044972"/>
            <a:ext cx="1087207" cy="9565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18" y="1783743"/>
            <a:ext cx="1182471" cy="130782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30" y="4751284"/>
            <a:ext cx="468052" cy="443069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46" y="5626706"/>
            <a:ext cx="608756" cy="592359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84937"/>
            <a:ext cx="468052" cy="6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4" y="3861048"/>
            <a:ext cx="3314328" cy="2736304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464496" cy="5760640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5" y="1124744"/>
            <a:ext cx="3384376" cy="2592288"/>
          </a:xfrm>
          <a:prstGeom prst="rect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13792" y="190381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ОРИГАМИ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ГРИБОК - МУХОМОР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587</TotalTime>
  <Words>156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Отгадай загадки</vt:lpstr>
      <vt:lpstr>Собери в корзину только съедобные грибы</vt:lpstr>
      <vt:lpstr>Какое блюдо можно приготовить из грибов?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пособие  «ПО грибы старик собрался, а в грибах не разбирался»</dc:title>
  <dc:creator>Admin</dc:creator>
  <cp:lastModifiedBy>Admin</cp:lastModifiedBy>
  <cp:revision>45</cp:revision>
  <dcterms:created xsi:type="dcterms:W3CDTF">2014-11-23T20:09:25Z</dcterms:created>
  <dcterms:modified xsi:type="dcterms:W3CDTF">2014-11-24T17:37:21Z</dcterms:modified>
</cp:coreProperties>
</file>