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70" r:id="rId7"/>
    <p:sldId id="261" r:id="rId8"/>
    <p:sldId id="264" r:id="rId9"/>
    <p:sldId id="265" r:id="rId10"/>
    <p:sldId id="266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41" autoAdjust="0"/>
  </p:normalViewPr>
  <p:slideViewPr>
    <p:cSldViewPr>
      <p:cViewPr varScale="1">
        <p:scale>
          <a:sx n="91" d="100"/>
          <a:sy n="91" d="100"/>
        </p:scale>
        <p:origin x="-4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87F4-05E1-45F5-AC46-D269BA89E168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07973-37EF-4E20-A494-C64CF09D4D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2012_12.previ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4044" y="273050"/>
            <a:ext cx="4133761" cy="5853113"/>
          </a:xfrm>
        </p:spPr>
      </p:pic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000" i="1" dirty="0" smtClean="0"/>
          </a:p>
          <a:p>
            <a:r>
              <a:rPr lang="ru-RU" sz="2000" i="1" dirty="0" smtClean="0"/>
              <a:t> </a:t>
            </a:r>
            <a:r>
              <a:rPr lang="ru-RU" sz="3600" b="1" i="1" dirty="0" err="1" smtClean="0"/>
              <a:t>Чарушин</a:t>
            </a:r>
            <a:r>
              <a:rPr lang="ru-RU" sz="3600" b="1" i="1" dirty="0" smtClean="0"/>
              <a:t>   </a:t>
            </a:r>
            <a:r>
              <a:rPr lang="ru-RU" sz="3600" b="1" i="1" dirty="0"/>
              <a:t>Евгений </a:t>
            </a:r>
            <a:r>
              <a:rPr lang="ru-RU" sz="3600" b="1" i="1" dirty="0" smtClean="0"/>
              <a:t>Иванович </a:t>
            </a:r>
            <a:r>
              <a:rPr lang="ru-RU" sz="3600" b="1" i="1" dirty="0"/>
              <a:t>-</a:t>
            </a:r>
            <a:r>
              <a:rPr lang="ru-RU" sz="3600" b="1" i="1" dirty="0" smtClean="0"/>
              <a:t> русский</a:t>
            </a:r>
          </a:p>
          <a:p>
            <a:r>
              <a:rPr lang="ru-RU" sz="3600" b="1" i="1" dirty="0" smtClean="0"/>
              <a:t>художник </a:t>
            </a:r>
            <a:r>
              <a:rPr lang="ru-RU" sz="3600" b="1" i="1" dirty="0"/>
              <a:t>и </a:t>
            </a:r>
            <a:r>
              <a:rPr lang="ru-RU" sz="3600" b="1" i="1" dirty="0" smtClean="0"/>
              <a:t>писатель.</a:t>
            </a:r>
          </a:p>
          <a:p>
            <a:endParaRPr lang="ru-RU" sz="2000" i="1" dirty="0"/>
          </a:p>
          <a:p>
            <a:endParaRPr lang="ru-RU" sz="2000" i="1" dirty="0" smtClean="0"/>
          </a:p>
          <a:p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11-012-KHudozhnik-animalis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6948" y="2357469"/>
            <a:ext cx="3499104" cy="3011424"/>
          </a:xfrm>
        </p:spPr>
      </p:pic>
      <p:pic>
        <p:nvPicPr>
          <p:cNvPr id="8" name="Содержимое 7" descr="i (12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2420888"/>
            <a:ext cx="3456384" cy="29523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288"/>
            <a:ext cx="9144000" cy="6839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g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pic>
        <p:nvPicPr>
          <p:cNvPr id="8" name="Содержимое 7" descr="i (1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2192102"/>
            <a:ext cx="2664296" cy="25293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sz="3400" b="1" i="1" dirty="0"/>
              <a:t>Он родился в небольшом провинциальном городе </a:t>
            </a:r>
            <a:r>
              <a:rPr lang="ru-RU" sz="3400" b="1" i="1" dirty="0" smtClean="0"/>
              <a:t>Вятка</a:t>
            </a:r>
            <a:r>
              <a:rPr lang="ru-RU" sz="3400" b="1" i="1" dirty="0"/>
              <a:t>, где его отец служил городским архитектором. Но </a:t>
            </a:r>
            <a:r>
              <a:rPr lang="ru-RU" sz="3400" b="1" i="1" dirty="0" smtClean="0"/>
              <a:t>главным </a:t>
            </a:r>
            <a:r>
              <a:rPr lang="ru-RU" sz="3400" b="1" i="1" dirty="0"/>
              <a:t>увлечением в семье всегда была живопись. Отец </a:t>
            </a:r>
            <a:r>
              <a:rPr lang="ru-RU" sz="3400" b="1" i="1" dirty="0" smtClean="0"/>
              <a:t>Евгения </a:t>
            </a:r>
            <a:r>
              <a:rPr lang="ru-RU" sz="3400" b="1" i="1" dirty="0"/>
              <a:t>был страстным художником и прекрасным </a:t>
            </a:r>
            <a:r>
              <a:rPr lang="ru-RU" sz="3400" b="1" i="1" dirty="0" smtClean="0"/>
              <a:t>наблюдателем </a:t>
            </a:r>
            <a:r>
              <a:rPr lang="ru-RU" sz="3400" b="1" i="1" dirty="0"/>
              <a:t>природы. Первой книгой, которую он подарил сыну, было семитомное издание «Жизни животных» А. Брема.</a:t>
            </a:r>
          </a:p>
          <a:p>
            <a:r>
              <a:rPr lang="ru-RU" sz="3400" b="1" i="1" dirty="0"/>
              <a:t>Еще в юном возрасте Евгений начал сопровождать отца в далеких поездках, где никогда не расставался с карандашом и записной книжкой. Его живописные </a:t>
            </a:r>
            <a:r>
              <a:rPr lang="ru-RU" sz="3400" b="1" i="1" dirty="0" smtClean="0"/>
              <a:t>способности </a:t>
            </a:r>
            <a:r>
              <a:rPr lang="ru-RU" sz="3400" b="1" i="1" dirty="0"/>
              <a:t>впервые отметил гостивший в семье известный русский художник А. Рылов. Он и посоветовал </a:t>
            </a:r>
            <a:r>
              <a:rPr lang="ru-RU" sz="3400" b="1" i="1" dirty="0" err="1"/>
              <a:t>Чарушину</a:t>
            </a:r>
            <a:r>
              <a:rPr lang="ru-RU" sz="3400" b="1" i="1" dirty="0"/>
              <a:t> и его другу Ю. Васнецову поступать в Академию </a:t>
            </a:r>
            <a:r>
              <a:rPr lang="ru-RU" sz="3400" b="1" i="1" dirty="0" smtClean="0"/>
              <a:t>художеств</a:t>
            </a:r>
            <a:r>
              <a:rPr lang="ru-RU" b="1" i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i="1" dirty="0"/>
              <a:t>Первой работой художника в области детской </a:t>
            </a:r>
            <a:r>
              <a:rPr lang="ru-RU" sz="2400" b="1" i="1" dirty="0" smtClean="0"/>
              <a:t>иллюстрации </a:t>
            </a:r>
            <a:r>
              <a:rPr lang="ru-RU" sz="2400" b="1" i="1" dirty="0"/>
              <a:t>стали рисунки к повести </a:t>
            </a:r>
            <a:r>
              <a:rPr lang="ru-RU" sz="2400" b="1" i="1" dirty="0" smtClean="0"/>
              <a:t>Бианки  </a:t>
            </a:r>
            <a:r>
              <a:rPr lang="ru-RU" sz="2400" b="1" i="1" dirty="0"/>
              <a:t>«</a:t>
            </a:r>
            <a:r>
              <a:rPr lang="ru-RU" sz="2400" b="1" i="1" dirty="0" err="1"/>
              <a:t>Мурзук</a:t>
            </a:r>
            <a:r>
              <a:rPr lang="ru-RU" sz="2400" b="1" i="1" dirty="0" smtClean="0"/>
              <a:t>».</a:t>
            </a:r>
            <a:endParaRPr lang="ru-RU" sz="2400" b="1" i="1" dirty="0"/>
          </a:p>
        </p:txBody>
      </p:sp>
      <p:pic>
        <p:nvPicPr>
          <p:cNvPr id="11" name="Содержимое 10" descr="6fhtMbXDRp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7" y="1763994"/>
            <a:ext cx="2512785" cy="3681230"/>
          </a:xfrm>
        </p:spPr>
      </p:pic>
      <p:pic>
        <p:nvPicPr>
          <p:cNvPr id="12" name="Содержимое 11" descr="i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68153" y="2564904"/>
            <a:ext cx="3936295" cy="25560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507288" cy="1800200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«</a:t>
            </a:r>
            <a:r>
              <a:rPr lang="ru-RU" sz="3200" b="1" i="1" dirty="0" err="1" smtClean="0"/>
              <a:t>Мурзук</a:t>
            </a:r>
            <a:r>
              <a:rPr lang="ru-RU" sz="3200" b="1" i="1" dirty="0" smtClean="0"/>
              <a:t>» В. Бианки </a:t>
            </a:r>
            <a:br>
              <a:rPr lang="ru-RU" sz="3200" b="1" i="1" dirty="0" smtClean="0"/>
            </a:br>
            <a:r>
              <a:rPr lang="ru-RU" sz="3200" b="1" i="1" dirty="0" smtClean="0"/>
              <a:t>Иллюстратор  Е. </a:t>
            </a:r>
            <a:r>
              <a:rPr lang="ru-RU" sz="3200" b="1" i="1" dirty="0" err="1" smtClean="0"/>
              <a:t>Чарушин</a:t>
            </a:r>
            <a:r>
              <a:rPr lang="ru-RU" sz="3200" b="1" i="1" dirty="0" smtClean="0"/>
              <a:t>.</a:t>
            </a:r>
          </a:p>
        </p:txBody>
      </p:sp>
      <p:pic>
        <p:nvPicPr>
          <p:cNvPr id="6" name="Содержимое 5" descr="i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708920"/>
            <a:ext cx="3312368" cy="2105319"/>
          </a:xfrm>
        </p:spPr>
      </p:pic>
      <p:pic>
        <p:nvPicPr>
          <p:cNvPr id="8" name="Содержимое 7" descr="i (1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084168" y="2708920"/>
            <a:ext cx="2664296" cy="21719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367773-0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i="1" dirty="0" smtClean="0"/>
              <a:t>До войны Евгений Иванович</a:t>
            </a:r>
            <a:r>
              <a:rPr lang="en-US" sz="2000" b="1" i="1" dirty="0" smtClean="0"/>
              <a:t> 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Чарушин</a:t>
            </a:r>
            <a:r>
              <a:rPr lang="ru-RU" sz="2000" b="1" i="1" dirty="0" smtClean="0"/>
              <a:t>  создал около двух десятков книг: «Птенцы», «</a:t>
            </a:r>
            <a:r>
              <a:rPr lang="ru-RU" sz="2000" b="1" i="1" dirty="0" err="1" smtClean="0"/>
              <a:t>Волчишко</a:t>
            </a:r>
            <a:r>
              <a:rPr lang="ru-RU" sz="2000" b="1" i="1" dirty="0" smtClean="0"/>
              <a:t>  и другие», «Облава», «Цыплячий город»,  «Животные жарких стран». Продолжал он иллюстрировать других авторов — С.Я.Маршака, М.М.Пришвина, В.В.Бианки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pic>
        <p:nvPicPr>
          <p:cNvPr id="7" name="Содержимое 6" descr="i (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492601"/>
            <a:ext cx="2736304" cy="3557569"/>
          </a:xfrm>
        </p:spPr>
      </p:pic>
      <p:pic>
        <p:nvPicPr>
          <p:cNvPr id="8" name="Содержимое 7" descr="i (6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25018" y="2492895"/>
            <a:ext cx="2819390" cy="36652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«Медвежата». 1947год</a:t>
            </a:r>
            <a:endParaRPr lang="ru-RU" sz="3200" b="1" i="1" dirty="0"/>
          </a:p>
        </p:txBody>
      </p:sp>
      <p:pic>
        <p:nvPicPr>
          <p:cNvPr id="7" name="Содержимое 6" descr="charushin-medvezha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628800"/>
            <a:ext cx="3170552" cy="4525963"/>
          </a:xfrm>
        </p:spPr>
      </p:pic>
      <p:pic>
        <p:nvPicPr>
          <p:cNvPr id="1026" name="Picture 2" descr="C:\Users\Admin\Pictures\Новая папка\i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276872"/>
            <a:ext cx="3114278" cy="3384376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 </a:t>
            </a:r>
            <a:r>
              <a:rPr lang="ru-RU" sz="3200" b="1" i="1" dirty="0" err="1" smtClean="0"/>
              <a:t>Е.Чарушин</a:t>
            </a:r>
            <a:r>
              <a:rPr lang="ru-RU" sz="3200" b="1" i="1" dirty="0" smtClean="0"/>
              <a:t>  « Про Томку» 1979год</a:t>
            </a:r>
            <a:endParaRPr lang="ru-RU" sz="3200" b="1" i="1" dirty="0"/>
          </a:p>
        </p:txBody>
      </p:sp>
      <p:pic>
        <p:nvPicPr>
          <p:cNvPr id="8" name="Содержимое 7" descr="i (8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56429" y="2492896"/>
            <a:ext cx="2486043" cy="2808312"/>
          </a:xfrm>
        </p:spPr>
      </p:pic>
      <p:pic>
        <p:nvPicPr>
          <p:cNvPr id="9" name="Содержимое 8" descr="i (10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92080" y="2492896"/>
            <a:ext cx="3477268" cy="28803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i="1" dirty="0" smtClean="0"/>
              <a:t>Мир животных посреди первозданной  </a:t>
            </a:r>
            <a:r>
              <a:rPr lang="ru-RU" sz="2400" b="1" i="1" dirty="0" err="1" smtClean="0"/>
              <a:t>природы-его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родина.Он</a:t>
            </a:r>
            <a:r>
              <a:rPr lang="ru-RU" sz="2400" b="1" i="1" dirty="0" smtClean="0"/>
              <a:t> всю жизнь рассказывал о ней и рисовал этот дивный исчезнувший мир пытаясь сохранить и передать детям душу.</a:t>
            </a:r>
            <a:endParaRPr lang="ru-RU" sz="2400" b="1" i="1" dirty="0"/>
          </a:p>
        </p:txBody>
      </p:sp>
      <p:pic>
        <p:nvPicPr>
          <p:cNvPr id="4" name="Содержимое 3" descr="apteka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16624"/>
            <a:ext cx="3287410" cy="3512575"/>
          </a:xfrm>
        </p:spPr>
      </p:pic>
      <p:pic>
        <p:nvPicPr>
          <p:cNvPr id="7" name="Содержимое 6" descr="i (11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060848"/>
            <a:ext cx="3892459" cy="28510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211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Первой работой художника в области детской иллюстрации стали рисунки к повести Бианки  «Мурзук».</vt:lpstr>
      <vt:lpstr>«Мурзук» В. Бианки  Иллюстратор  Е. Чарушин.</vt:lpstr>
      <vt:lpstr>Слайд 5</vt:lpstr>
      <vt:lpstr>До войны Евгений Иванович  Чарушин  создал около двух десятков книг: «Птенцы», «Волчишко  и другие», «Облава», «Цыплячий город»,  «Животные жарких стран». Продолжал он иллюстрировать других авторов — С.Я.Маршака, М.М.Пришвина, В.В.Бианки.</vt:lpstr>
      <vt:lpstr>«Медвежата». 1947год</vt:lpstr>
      <vt:lpstr> Е.Чарушин  « Про Томку» 1979год</vt:lpstr>
      <vt:lpstr>Мир животных посреди первозданной  природы-его родина.Он всю жизнь рассказывал о ней и рисовал этот дивный исчезнувший мир пытаясь сохранить и передать детям душу.</vt:lpstr>
      <vt:lpstr>Слайд 10</vt:lpstr>
      <vt:lpstr>Слайд 11</vt:lpstr>
      <vt:lpstr>Слайд 12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25</cp:revision>
  <dcterms:created xsi:type="dcterms:W3CDTF">2014-11-24T17:37:13Z</dcterms:created>
  <dcterms:modified xsi:type="dcterms:W3CDTF">2014-11-27T05:48:35Z</dcterms:modified>
</cp:coreProperties>
</file>