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78" r:id="rId4"/>
    <p:sldId id="261" r:id="rId5"/>
    <p:sldId id="272" r:id="rId6"/>
    <p:sldId id="273" r:id="rId7"/>
    <p:sldId id="279" r:id="rId8"/>
    <p:sldId id="262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10B17-9F43-46BD-8A1C-AB202AA050E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44185-A404-486E-A725-E5A47B04B01B}">
      <dgm:prSet phldrT="[Текст]"/>
      <dgm:spPr/>
      <dgm:t>
        <a:bodyPr/>
        <a:lstStyle/>
        <a:p>
          <a:r>
            <a:rPr lang="ru-RU" dirty="0" smtClean="0"/>
            <a:t>Новизна в развитии</a:t>
          </a:r>
          <a:endParaRPr lang="ru-RU" dirty="0"/>
        </a:p>
      </dgm:t>
    </dgm:pt>
    <dgm:pt modelId="{1005992F-7C82-46E0-833A-8BFC71D6084E}" type="parTrans" cxnId="{9A9AC7F5-58AD-4377-BB90-5C4A13ACB21D}">
      <dgm:prSet/>
      <dgm:spPr/>
      <dgm:t>
        <a:bodyPr/>
        <a:lstStyle/>
        <a:p>
          <a:endParaRPr lang="ru-RU"/>
        </a:p>
      </dgm:t>
    </dgm:pt>
    <dgm:pt modelId="{4CDE44C1-8CE2-40EC-AE45-B36E1B659396}" type="sibTrans" cxnId="{9A9AC7F5-58AD-4377-BB90-5C4A13ACB21D}">
      <dgm:prSet/>
      <dgm:spPr/>
      <dgm:t>
        <a:bodyPr/>
        <a:lstStyle/>
        <a:p>
          <a:endParaRPr lang="ru-RU"/>
        </a:p>
      </dgm:t>
    </dgm:pt>
    <dgm:pt modelId="{7763071E-2D45-47B4-9AFB-D8148B316156}">
      <dgm:prSet phldrT="[Текст]" custT="1"/>
      <dgm:spPr/>
      <dgm:t>
        <a:bodyPr/>
        <a:lstStyle/>
        <a:p>
          <a:r>
            <a:rPr lang="ru-RU" sz="1400" dirty="0" smtClean="0"/>
            <a:t>физических способностей</a:t>
          </a:r>
          <a:endParaRPr lang="ru-RU" sz="1400" dirty="0"/>
        </a:p>
      </dgm:t>
    </dgm:pt>
    <dgm:pt modelId="{5C09C07B-3A5F-49E6-8451-391EF516902C}" type="parTrans" cxnId="{772F297B-090B-4DC8-A312-FF6898F23A6B}">
      <dgm:prSet/>
      <dgm:spPr/>
      <dgm:t>
        <a:bodyPr/>
        <a:lstStyle/>
        <a:p>
          <a:endParaRPr lang="ru-RU"/>
        </a:p>
      </dgm:t>
    </dgm:pt>
    <dgm:pt modelId="{6C884A38-CCD2-4FD1-B066-2CFD1007BE53}" type="sibTrans" cxnId="{772F297B-090B-4DC8-A312-FF6898F23A6B}">
      <dgm:prSet/>
      <dgm:spPr/>
      <dgm:t>
        <a:bodyPr/>
        <a:lstStyle/>
        <a:p>
          <a:endParaRPr lang="ru-RU"/>
        </a:p>
      </dgm:t>
    </dgm:pt>
    <dgm:pt modelId="{3343BA56-AF16-4C27-8E3B-C699358ECC9F}">
      <dgm:prSet phldrT="[Текст]" custT="1"/>
      <dgm:spPr/>
      <dgm:t>
        <a:bodyPr/>
        <a:lstStyle/>
        <a:p>
          <a:r>
            <a:rPr lang="ru-RU" sz="1400" dirty="0" smtClean="0"/>
            <a:t>психических процессов</a:t>
          </a:r>
          <a:endParaRPr lang="ru-RU" sz="1400" dirty="0"/>
        </a:p>
      </dgm:t>
    </dgm:pt>
    <dgm:pt modelId="{540E6CBB-C77E-43C7-94DC-8A2F18933AB5}" type="parTrans" cxnId="{C7102CC2-94B4-49C4-8EB9-97C07C1AB92F}">
      <dgm:prSet/>
      <dgm:spPr/>
      <dgm:t>
        <a:bodyPr/>
        <a:lstStyle/>
        <a:p>
          <a:endParaRPr lang="ru-RU"/>
        </a:p>
      </dgm:t>
    </dgm:pt>
    <dgm:pt modelId="{9B4C19A8-5479-44A4-AAFD-FA94C2F88D9A}" type="sibTrans" cxnId="{C7102CC2-94B4-49C4-8EB9-97C07C1AB92F}">
      <dgm:prSet/>
      <dgm:spPr/>
      <dgm:t>
        <a:bodyPr/>
        <a:lstStyle/>
        <a:p>
          <a:endParaRPr lang="ru-RU"/>
        </a:p>
      </dgm:t>
    </dgm:pt>
    <dgm:pt modelId="{267224E9-728D-4706-8B08-9978807E85EC}">
      <dgm:prSet phldrT="[Текст]"/>
      <dgm:spPr/>
      <dgm:t>
        <a:bodyPr/>
        <a:lstStyle/>
        <a:p>
          <a:r>
            <a:rPr lang="ru-RU" dirty="0" smtClean="0"/>
            <a:t>интеллектуальных способностей</a:t>
          </a:r>
          <a:endParaRPr lang="ru-RU" dirty="0"/>
        </a:p>
      </dgm:t>
    </dgm:pt>
    <dgm:pt modelId="{981013A8-5BD1-4DD0-9A21-52470496F5D6}" type="parTrans" cxnId="{854FBFFD-4643-4491-AECD-247B7B9CA33D}">
      <dgm:prSet/>
      <dgm:spPr/>
      <dgm:t>
        <a:bodyPr/>
        <a:lstStyle/>
        <a:p>
          <a:endParaRPr lang="ru-RU"/>
        </a:p>
      </dgm:t>
    </dgm:pt>
    <dgm:pt modelId="{D44EB58E-C495-4507-BC93-F5318FB95983}" type="sibTrans" cxnId="{854FBFFD-4643-4491-AECD-247B7B9CA33D}">
      <dgm:prSet/>
      <dgm:spPr/>
      <dgm:t>
        <a:bodyPr/>
        <a:lstStyle/>
        <a:p>
          <a:endParaRPr lang="ru-RU"/>
        </a:p>
      </dgm:t>
    </dgm:pt>
    <dgm:pt modelId="{5129B017-5515-41EB-A56A-05FEDAF80195}">
      <dgm:prSet phldrT="[Текст]"/>
      <dgm:spPr/>
      <dgm:t>
        <a:bodyPr/>
        <a:lstStyle/>
        <a:p>
          <a:r>
            <a:rPr lang="ru-RU" dirty="0" smtClean="0"/>
            <a:t>эмоциональной сферы</a:t>
          </a:r>
          <a:endParaRPr lang="ru-RU" dirty="0"/>
        </a:p>
      </dgm:t>
    </dgm:pt>
    <dgm:pt modelId="{C3E3CAF7-ECA9-450B-9396-A9BB30B64C1F}" type="parTrans" cxnId="{025E0F05-A44C-4591-8641-F1E5D951F10E}">
      <dgm:prSet/>
      <dgm:spPr/>
      <dgm:t>
        <a:bodyPr/>
        <a:lstStyle/>
        <a:p>
          <a:endParaRPr lang="ru-RU"/>
        </a:p>
      </dgm:t>
    </dgm:pt>
    <dgm:pt modelId="{36C5CE3C-4AD5-414F-9F91-B80A1D82A490}" type="sibTrans" cxnId="{025E0F05-A44C-4591-8641-F1E5D951F10E}">
      <dgm:prSet/>
      <dgm:spPr/>
      <dgm:t>
        <a:bodyPr/>
        <a:lstStyle/>
        <a:p>
          <a:endParaRPr lang="ru-RU"/>
        </a:p>
      </dgm:t>
    </dgm:pt>
    <dgm:pt modelId="{DECA3535-0471-4852-AFCF-ADEECA118171}">
      <dgm:prSet phldrT="[Текст]" custT="1"/>
      <dgm:spPr/>
      <dgm:t>
        <a:bodyPr/>
        <a:lstStyle/>
        <a:p>
          <a:r>
            <a:rPr lang="ru-RU" sz="1400" dirty="0" smtClean="0"/>
            <a:t>креативных способностей</a:t>
          </a:r>
          <a:endParaRPr lang="ru-RU" sz="1400" dirty="0"/>
        </a:p>
      </dgm:t>
    </dgm:pt>
    <dgm:pt modelId="{F1260CC2-FC28-4A25-B120-EB06E5DA0896}" type="parTrans" cxnId="{A627D03D-BF62-451D-8E6F-4747301679CC}">
      <dgm:prSet/>
      <dgm:spPr/>
      <dgm:t>
        <a:bodyPr/>
        <a:lstStyle/>
        <a:p>
          <a:endParaRPr lang="ru-RU"/>
        </a:p>
      </dgm:t>
    </dgm:pt>
    <dgm:pt modelId="{1EDAB83A-8E3E-4940-85A4-3145DD8FA269}" type="sibTrans" cxnId="{A627D03D-BF62-451D-8E6F-4747301679CC}">
      <dgm:prSet/>
      <dgm:spPr/>
      <dgm:t>
        <a:bodyPr/>
        <a:lstStyle/>
        <a:p>
          <a:endParaRPr lang="ru-RU"/>
        </a:p>
      </dgm:t>
    </dgm:pt>
    <dgm:pt modelId="{4A36D4FF-2F0C-4EB7-BD33-367D62EFF85E}" type="pres">
      <dgm:prSet presAssocID="{40410B17-9F43-46BD-8A1C-AB202AA050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D76CA-0761-4774-9618-D2DD17E43CC6}" type="pres">
      <dgm:prSet presAssocID="{37B44185-A404-486E-A725-E5A47B04B01B}" presName="root1" presStyleCnt="0"/>
      <dgm:spPr/>
    </dgm:pt>
    <dgm:pt modelId="{334DD165-B160-4309-B28B-5E5D4543955D}" type="pres">
      <dgm:prSet presAssocID="{37B44185-A404-486E-A725-E5A47B04B0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06BD37-5F4B-4A1A-BC4C-8A40FE6A929D}" type="pres">
      <dgm:prSet presAssocID="{37B44185-A404-486E-A725-E5A47B04B01B}" presName="level2hierChild" presStyleCnt="0"/>
      <dgm:spPr/>
    </dgm:pt>
    <dgm:pt modelId="{89232463-CCC8-44B7-9079-C6ACA04E1087}" type="pres">
      <dgm:prSet presAssocID="{5C09C07B-3A5F-49E6-8451-391EF516902C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FF92045-CCCB-4219-A5F9-F160B7F0EEDD}" type="pres">
      <dgm:prSet presAssocID="{5C09C07B-3A5F-49E6-8451-391EF516902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E2F8F98-42DF-4B6E-9884-E3CAA6D3E6FF}" type="pres">
      <dgm:prSet presAssocID="{7763071E-2D45-47B4-9AFB-D8148B316156}" presName="root2" presStyleCnt="0"/>
      <dgm:spPr/>
    </dgm:pt>
    <dgm:pt modelId="{2C6484B3-2638-47F7-ADB8-2D26EBBAA852}" type="pres">
      <dgm:prSet presAssocID="{7763071E-2D45-47B4-9AFB-D8148B31615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1BE04-BD2E-401E-B7B1-0F66CDBE5777}" type="pres">
      <dgm:prSet presAssocID="{7763071E-2D45-47B4-9AFB-D8148B316156}" presName="level3hierChild" presStyleCnt="0"/>
      <dgm:spPr/>
    </dgm:pt>
    <dgm:pt modelId="{FB89AA71-EB69-4296-B383-E5500E600F26}" type="pres">
      <dgm:prSet presAssocID="{540E6CBB-C77E-43C7-94DC-8A2F18933AB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1FB83FB-3D69-4807-AB78-1501E3626BA5}" type="pres">
      <dgm:prSet presAssocID="{540E6CBB-C77E-43C7-94DC-8A2F18933AB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EFE3A8C-09BD-42FD-818B-759CB066744E}" type="pres">
      <dgm:prSet presAssocID="{3343BA56-AF16-4C27-8E3B-C699358ECC9F}" presName="root2" presStyleCnt="0"/>
      <dgm:spPr/>
    </dgm:pt>
    <dgm:pt modelId="{52BFFBBD-9795-4EDD-8F7A-58D9572BABE3}" type="pres">
      <dgm:prSet presAssocID="{3343BA56-AF16-4C27-8E3B-C699358ECC9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F9B829-A2BF-48DE-96F9-1582CAD74229}" type="pres">
      <dgm:prSet presAssocID="{3343BA56-AF16-4C27-8E3B-C699358ECC9F}" presName="level3hierChild" presStyleCnt="0"/>
      <dgm:spPr/>
    </dgm:pt>
    <dgm:pt modelId="{CE57626A-B1CD-4183-AC04-915867F0EB49}" type="pres">
      <dgm:prSet presAssocID="{981013A8-5BD1-4DD0-9A21-52470496F5D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A0768B9-9078-4460-AA94-58559A861ED1}" type="pres">
      <dgm:prSet presAssocID="{981013A8-5BD1-4DD0-9A21-52470496F5D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CCAA09D-50B9-4D6B-A35C-E94402F1A157}" type="pres">
      <dgm:prSet presAssocID="{267224E9-728D-4706-8B08-9978807E85EC}" presName="root2" presStyleCnt="0"/>
      <dgm:spPr/>
    </dgm:pt>
    <dgm:pt modelId="{56FBB45A-15F2-43E0-800F-B7AF401DDDCD}" type="pres">
      <dgm:prSet presAssocID="{267224E9-728D-4706-8B08-9978807E85E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FC285F-2767-4978-B93D-CC5B71F87949}" type="pres">
      <dgm:prSet presAssocID="{267224E9-728D-4706-8B08-9978807E85EC}" presName="level3hierChild" presStyleCnt="0"/>
      <dgm:spPr/>
    </dgm:pt>
    <dgm:pt modelId="{02429F28-7C8C-47D2-A740-831511882C8A}" type="pres">
      <dgm:prSet presAssocID="{C3E3CAF7-ECA9-450B-9396-A9BB30B64C1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AB8DEF4C-07F9-4D84-98E7-133EFA22D4CE}" type="pres">
      <dgm:prSet presAssocID="{C3E3CAF7-ECA9-450B-9396-A9BB30B64C1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447650F-4285-41C2-A947-47596ACCE89E}" type="pres">
      <dgm:prSet presAssocID="{5129B017-5515-41EB-A56A-05FEDAF80195}" presName="root2" presStyleCnt="0"/>
      <dgm:spPr/>
    </dgm:pt>
    <dgm:pt modelId="{44EF4A5C-1A33-4A80-ADBC-93F918868977}" type="pres">
      <dgm:prSet presAssocID="{5129B017-5515-41EB-A56A-05FEDAF8019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FDB3E-B6D3-4C5A-930A-7E8632308ECE}" type="pres">
      <dgm:prSet presAssocID="{5129B017-5515-41EB-A56A-05FEDAF80195}" presName="level3hierChild" presStyleCnt="0"/>
      <dgm:spPr/>
    </dgm:pt>
    <dgm:pt modelId="{D72E1A14-835B-490C-9CAC-0FA320E56F3A}" type="pres">
      <dgm:prSet presAssocID="{F1260CC2-FC28-4A25-B120-EB06E5DA0896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9B97A252-9F07-408D-8D17-90DFE2AE0A36}" type="pres">
      <dgm:prSet presAssocID="{F1260CC2-FC28-4A25-B120-EB06E5DA089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4BCCD9E-1401-4096-B882-893D19249931}" type="pres">
      <dgm:prSet presAssocID="{DECA3535-0471-4852-AFCF-ADEECA118171}" presName="root2" presStyleCnt="0"/>
      <dgm:spPr/>
    </dgm:pt>
    <dgm:pt modelId="{1DE446D6-2000-48E0-ACF0-B69A8130CFEE}" type="pres">
      <dgm:prSet presAssocID="{DECA3535-0471-4852-AFCF-ADEECA11817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FDC67-E465-4957-89A0-D0A5A86925A5}" type="pres">
      <dgm:prSet presAssocID="{DECA3535-0471-4852-AFCF-ADEECA118171}" presName="level3hierChild" presStyleCnt="0"/>
      <dgm:spPr/>
    </dgm:pt>
  </dgm:ptLst>
  <dgm:cxnLst>
    <dgm:cxn modelId="{2393E8C3-1B8E-4B43-A47C-B6D866FDB1BD}" type="presOf" srcId="{540E6CBB-C77E-43C7-94DC-8A2F18933AB5}" destId="{11FB83FB-3D69-4807-AB78-1501E3626BA5}" srcOrd="1" destOrd="0" presId="urn:microsoft.com/office/officeart/2008/layout/HorizontalMultiLevelHierarchy"/>
    <dgm:cxn modelId="{A627D03D-BF62-451D-8E6F-4747301679CC}" srcId="{37B44185-A404-486E-A725-E5A47B04B01B}" destId="{DECA3535-0471-4852-AFCF-ADEECA118171}" srcOrd="4" destOrd="0" parTransId="{F1260CC2-FC28-4A25-B120-EB06E5DA0896}" sibTransId="{1EDAB83A-8E3E-4940-85A4-3145DD8FA269}"/>
    <dgm:cxn modelId="{35381FC2-FFFC-44A2-9B47-2919AB52027B}" type="presOf" srcId="{3343BA56-AF16-4C27-8E3B-C699358ECC9F}" destId="{52BFFBBD-9795-4EDD-8F7A-58D9572BABE3}" srcOrd="0" destOrd="0" presId="urn:microsoft.com/office/officeart/2008/layout/HorizontalMultiLevelHierarchy"/>
    <dgm:cxn modelId="{1562C266-A9EF-4A40-9CB7-70AA94330052}" type="presOf" srcId="{5C09C07B-3A5F-49E6-8451-391EF516902C}" destId="{89232463-CCC8-44B7-9079-C6ACA04E1087}" srcOrd="0" destOrd="0" presId="urn:microsoft.com/office/officeart/2008/layout/HorizontalMultiLevelHierarchy"/>
    <dgm:cxn modelId="{854FBFFD-4643-4491-AECD-247B7B9CA33D}" srcId="{37B44185-A404-486E-A725-E5A47B04B01B}" destId="{267224E9-728D-4706-8B08-9978807E85EC}" srcOrd="2" destOrd="0" parTransId="{981013A8-5BD1-4DD0-9A21-52470496F5D6}" sibTransId="{D44EB58E-C495-4507-BC93-F5318FB95983}"/>
    <dgm:cxn modelId="{9A9AC7F5-58AD-4377-BB90-5C4A13ACB21D}" srcId="{40410B17-9F43-46BD-8A1C-AB202AA050E5}" destId="{37B44185-A404-486E-A725-E5A47B04B01B}" srcOrd="0" destOrd="0" parTransId="{1005992F-7C82-46E0-833A-8BFC71D6084E}" sibTransId="{4CDE44C1-8CE2-40EC-AE45-B36E1B659396}"/>
    <dgm:cxn modelId="{9EB9EF7F-3FDD-4166-A9CA-0423178846B4}" type="presOf" srcId="{981013A8-5BD1-4DD0-9A21-52470496F5D6}" destId="{5A0768B9-9078-4460-AA94-58559A861ED1}" srcOrd="1" destOrd="0" presId="urn:microsoft.com/office/officeart/2008/layout/HorizontalMultiLevelHierarchy"/>
    <dgm:cxn modelId="{5E32AEE4-0E92-4E6F-9A9A-07E7994C867B}" type="presOf" srcId="{F1260CC2-FC28-4A25-B120-EB06E5DA0896}" destId="{9B97A252-9F07-408D-8D17-90DFE2AE0A36}" srcOrd="1" destOrd="0" presId="urn:microsoft.com/office/officeart/2008/layout/HorizontalMultiLevelHierarchy"/>
    <dgm:cxn modelId="{5CDCD477-6CB3-4A6C-AAB1-B3BF849A91DE}" type="presOf" srcId="{F1260CC2-FC28-4A25-B120-EB06E5DA0896}" destId="{D72E1A14-835B-490C-9CAC-0FA320E56F3A}" srcOrd="0" destOrd="0" presId="urn:microsoft.com/office/officeart/2008/layout/HorizontalMultiLevelHierarchy"/>
    <dgm:cxn modelId="{C7102CC2-94B4-49C4-8EB9-97C07C1AB92F}" srcId="{37B44185-A404-486E-A725-E5A47B04B01B}" destId="{3343BA56-AF16-4C27-8E3B-C699358ECC9F}" srcOrd="1" destOrd="0" parTransId="{540E6CBB-C77E-43C7-94DC-8A2F18933AB5}" sibTransId="{9B4C19A8-5479-44A4-AAFD-FA94C2F88D9A}"/>
    <dgm:cxn modelId="{DF419CA7-5580-49A5-B5A5-8F196D264E61}" type="presOf" srcId="{981013A8-5BD1-4DD0-9A21-52470496F5D6}" destId="{CE57626A-B1CD-4183-AC04-915867F0EB49}" srcOrd="0" destOrd="0" presId="urn:microsoft.com/office/officeart/2008/layout/HorizontalMultiLevelHierarchy"/>
    <dgm:cxn modelId="{772F297B-090B-4DC8-A312-FF6898F23A6B}" srcId="{37B44185-A404-486E-A725-E5A47B04B01B}" destId="{7763071E-2D45-47B4-9AFB-D8148B316156}" srcOrd="0" destOrd="0" parTransId="{5C09C07B-3A5F-49E6-8451-391EF516902C}" sibTransId="{6C884A38-CCD2-4FD1-B066-2CFD1007BE53}"/>
    <dgm:cxn modelId="{025E0F05-A44C-4591-8641-F1E5D951F10E}" srcId="{37B44185-A404-486E-A725-E5A47B04B01B}" destId="{5129B017-5515-41EB-A56A-05FEDAF80195}" srcOrd="3" destOrd="0" parTransId="{C3E3CAF7-ECA9-450B-9396-A9BB30B64C1F}" sibTransId="{36C5CE3C-4AD5-414F-9F91-B80A1D82A490}"/>
    <dgm:cxn modelId="{798F3462-A98E-42C3-BD61-518F5215CF0E}" type="presOf" srcId="{540E6CBB-C77E-43C7-94DC-8A2F18933AB5}" destId="{FB89AA71-EB69-4296-B383-E5500E600F26}" srcOrd="0" destOrd="0" presId="urn:microsoft.com/office/officeart/2008/layout/HorizontalMultiLevelHierarchy"/>
    <dgm:cxn modelId="{F19B93A6-41A5-4FA4-B4DF-E5F1DB4DBA13}" type="presOf" srcId="{267224E9-728D-4706-8B08-9978807E85EC}" destId="{56FBB45A-15F2-43E0-800F-B7AF401DDDCD}" srcOrd="0" destOrd="0" presId="urn:microsoft.com/office/officeart/2008/layout/HorizontalMultiLevelHierarchy"/>
    <dgm:cxn modelId="{02CD2F4A-4451-41A9-BA07-D80B0F5A24E4}" type="presOf" srcId="{5C09C07B-3A5F-49E6-8451-391EF516902C}" destId="{FFF92045-CCCB-4219-A5F9-F160B7F0EEDD}" srcOrd="1" destOrd="0" presId="urn:microsoft.com/office/officeart/2008/layout/HorizontalMultiLevelHierarchy"/>
    <dgm:cxn modelId="{BE9A7AE4-B521-464D-BAF3-13B8355ACD69}" type="presOf" srcId="{5129B017-5515-41EB-A56A-05FEDAF80195}" destId="{44EF4A5C-1A33-4A80-ADBC-93F918868977}" srcOrd="0" destOrd="0" presId="urn:microsoft.com/office/officeart/2008/layout/HorizontalMultiLevelHierarchy"/>
    <dgm:cxn modelId="{D7BF4135-4803-4FAC-A816-1F4CB9CA6FAA}" type="presOf" srcId="{37B44185-A404-486E-A725-E5A47B04B01B}" destId="{334DD165-B160-4309-B28B-5E5D4543955D}" srcOrd="0" destOrd="0" presId="urn:microsoft.com/office/officeart/2008/layout/HorizontalMultiLevelHierarchy"/>
    <dgm:cxn modelId="{BC79AC01-9521-4D68-9F51-C53497D70E1A}" type="presOf" srcId="{DECA3535-0471-4852-AFCF-ADEECA118171}" destId="{1DE446D6-2000-48E0-ACF0-B69A8130CFEE}" srcOrd="0" destOrd="0" presId="urn:microsoft.com/office/officeart/2008/layout/HorizontalMultiLevelHierarchy"/>
    <dgm:cxn modelId="{020E2485-21E0-485E-AA2E-1EA08A95517C}" type="presOf" srcId="{C3E3CAF7-ECA9-450B-9396-A9BB30B64C1F}" destId="{AB8DEF4C-07F9-4D84-98E7-133EFA22D4CE}" srcOrd="1" destOrd="0" presId="urn:microsoft.com/office/officeart/2008/layout/HorizontalMultiLevelHierarchy"/>
    <dgm:cxn modelId="{5837EFD1-D580-4061-A889-70F34FE3C634}" type="presOf" srcId="{C3E3CAF7-ECA9-450B-9396-A9BB30B64C1F}" destId="{02429F28-7C8C-47D2-A740-831511882C8A}" srcOrd="0" destOrd="0" presId="urn:microsoft.com/office/officeart/2008/layout/HorizontalMultiLevelHierarchy"/>
    <dgm:cxn modelId="{C55C3169-FCDB-42FF-92CC-B61A78FBBFC1}" type="presOf" srcId="{40410B17-9F43-46BD-8A1C-AB202AA050E5}" destId="{4A36D4FF-2F0C-4EB7-BD33-367D62EFF85E}" srcOrd="0" destOrd="0" presId="urn:microsoft.com/office/officeart/2008/layout/HorizontalMultiLevelHierarchy"/>
    <dgm:cxn modelId="{84186EB2-CAD6-4E37-83EF-4B2BA9FBCFFA}" type="presOf" srcId="{7763071E-2D45-47B4-9AFB-D8148B316156}" destId="{2C6484B3-2638-47F7-ADB8-2D26EBBAA852}" srcOrd="0" destOrd="0" presId="urn:microsoft.com/office/officeart/2008/layout/HorizontalMultiLevelHierarchy"/>
    <dgm:cxn modelId="{AA92E08C-BC62-4726-B3B4-08C92ED5325A}" type="presParOf" srcId="{4A36D4FF-2F0C-4EB7-BD33-367D62EFF85E}" destId="{900D76CA-0761-4774-9618-D2DD17E43CC6}" srcOrd="0" destOrd="0" presId="urn:microsoft.com/office/officeart/2008/layout/HorizontalMultiLevelHierarchy"/>
    <dgm:cxn modelId="{6841AE25-4798-4CF9-B328-F4BC4EC09295}" type="presParOf" srcId="{900D76CA-0761-4774-9618-D2DD17E43CC6}" destId="{334DD165-B160-4309-B28B-5E5D4543955D}" srcOrd="0" destOrd="0" presId="urn:microsoft.com/office/officeart/2008/layout/HorizontalMultiLevelHierarchy"/>
    <dgm:cxn modelId="{C7974E27-2975-47D9-B9D7-617F97590609}" type="presParOf" srcId="{900D76CA-0761-4774-9618-D2DD17E43CC6}" destId="{E906BD37-5F4B-4A1A-BC4C-8A40FE6A929D}" srcOrd="1" destOrd="0" presId="urn:microsoft.com/office/officeart/2008/layout/HorizontalMultiLevelHierarchy"/>
    <dgm:cxn modelId="{D0576A12-9A3D-40EB-B6DF-E9679AC157F1}" type="presParOf" srcId="{E906BD37-5F4B-4A1A-BC4C-8A40FE6A929D}" destId="{89232463-CCC8-44B7-9079-C6ACA04E1087}" srcOrd="0" destOrd="0" presId="urn:microsoft.com/office/officeart/2008/layout/HorizontalMultiLevelHierarchy"/>
    <dgm:cxn modelId="{C8BE50F3-0744-4B88-AC94-E1D6E1B30706}" type="presParOf" srcId="{89232463-CCC8-44B7-9079-C6ACA04E1087}" destId="{FFF92045-CCCB-4219-A5F9-F160B7F0EEDD}" srcOrd="0" destOrd="0" presId="urn:microsoft.com/office/officeart/2008/layout/HorizontalMultiLevelHierarchy"/>
    <dgm:cxn modelId="{874A788B-05BF-481D-AE69-9EE584F809E5}" type="presParOf" srcId="{E906BD37-5F4B-4A1A-BC4C-8A40FE6A929D}" destId="{CE2F8F98-42DF-4B6E-9884-E3CAA6D3E6FF}" srcOrd="1" destOrd="0" presId="urn:microsoft.com/office/officeart/2008/layout/HorizontalMultiLevelHierarchy"/>
    <dgm:cxn modelId="{97D320AB-3003-4A45-81BD-9E184A5979FF}" type="presParOf" srcId="{CE2F8F98-42DF-4B6E-9884-E3CAA6D3E6FF}" destId="{2C6484B3-2638-47F7-ADB8-2D26EBBAA852}" srcOrd="0" destOrd="0" presId="urn:microsoft.com/office/officeart/2008/layout/HorizontalMultiLevelHierarchy"/>
    <dgm:cxn modelId="{BFD7BAB6-3DF5-4768-BB62-4B5677DFD21B}" type="presParOf" srcId="{CE2F8F98-42DF-4B6E-9884-E3CAA6D3E6FF}" destId="{3311BE04-BD2E-401E-B7B1-0F66CDBE5777}" srcOrd="1" destOrd="0" presId="urn:microsoft.com/office/officeart/2008/layout/HorizontalMultiLevelHierarchy"/>
    <dgm:cxn modelId="{E027487A-E797-4855-B4B5-EDA128853415}" type="presParOf" srcId="{E906BD37-5F4B-4A1A-BC4C-8A40FE6A929D}" destId="{FB89AA71-EB69-4296-B383-E5500E600F26}" srcOrd="2" destOrd="0" presId="urn:microsoft.com/office/officeart/2008/layout/HorizontalMultiLevelHierarchy"/>
    <dgm:cxn modelId="{C2DEDE89-B794-4C35-A629-FD96B29D5D85}" type="presParOf" srcId="{FB89AA71-EB69-4296-B383-E5500E600F26}" destId="{11FB83FB-3D69-4807-AB78-1501E3626BA5}" srcOrd="0" destOrd="0" presId="urn:microsoft.com/office/officeart/2008/layout/HorizontalMultiLevelHierarchy"/>
    <dgm:cxn modelId="{AC5D9C32-2F4D-41B8-A8D8-61BE6BBD2EFC}" type="presParOf" srcId="{E906BD37-5F4B-4A1A-BC4C-8A40FE6A929D}" destId="{9EFE3A8C-09BD-42FD-818B-759CB066744E}" srcOrd="3" destOrd="0" presId="urn:microsoft.com/office/officeart/2008/layout/HorizontalMultiLevelHierarchy"/>
    <dgm:cxn modelId="{0FC1EBA5-C4C3-4918-A236-25E4BD4E7F52}" type="presParOf" srcId="{9EFE3A8C-09BD-42FD-818B-759CB066744E}" destId="{52BFFBBD-9795-4EDD-8F7A-58D9572BABE3}" srcOrd="0" destOrd="0" presId="urn:microsoft.com/office/officeart/2008/layout/HorizontalMultiLevelHierarchy"/>
    <dgm:cxn modelId="{55208013-5C4A-45DD-AFE3-C8EE62BF9D8A}" type="presParOf" srcId="{9EFE3A8C-09BD-42FD-818B-759CB066744E}" destId="{2DF9B829-A2BF-48DE-96F9-1582CAD74229}" srcOrd="1" destOrd="0" presId="urn:microsoft.com/office/officeart/2008/layout/HorizontalMultiLevelHierarchy"/>
    <dgm:cxn modelId="{1F58EEC0-B5A6-4F55-9A10-939EDCB6EF8D}" type="presParOf" srcId="{E906BD37-5F4B-4A1A-BC4C-8A40FE6A929D}" destId="{CE57626A-B1CD-4183-AC04-915867F0EB49}" srcOrd="4" destOrd="0" presId="urn:microsoft.com/office/officeart/2008/layout/HorizontalMultiLevelHierarchy"/>
    <dgm:cxn modelId="{D92E2710-48A5-459E-8428-A7EAF1F6368F}" type="presParOf" srcId="{CE57626A-B1CD-4183-AC04-915867F0EB49}" destId="{5A0768B9-9078-4460-AA94-58559A861ED1}" srcOrd="0" destOrd="0" presId="urn:microsoft.com/office/officeart/2008/layout/HorizontalMultiLevelHierarchy"/>
    <dgm:cxn modelId="{CB46A47C-0998-468C-B204-DF26FBA26DCA}" type="presParOf" srcId="{E906BD37-5F4B-4A1A-BC4C-8A40FE6A929D}" destId="{2CCAA09D-50B9-4D6B-A35C-E94402F1A157}" srcOrd="5" destOrd="0" presId="urn:microsoft.com/office/officeart/2008/layout/HorizontalMultiLevelHierarchy"/>
    <dgm:cxn modelId="{70C158D9-0FFE-4956-A5A5-B74F90DFD399}" type="presParOf" srcId="{2CCAA09D-50B9-4D6B-A35C-E94402F1A157}" destId="{56FBB45A-15F2-43E0-800F-B7AF401DDDCD}" srcOrd="0" destOrd="0" presId="urn:microsoft.com/office/officeart/2008/layout/HorizontalMultiLevelHierarchy"/>
    <dgm:cxn modelId="{10B3E358-FC8B-4C16-B059-DEAEBE9252DF}" type="presParOf" srcId="{2CCAA09D-50B9-4D6B-A35C-E94402F1A157}" destId="{ECFC285F-2767-4978-B93D-CC5B71F87949}" srcOrd="1" destOrd="0" presId="urn:microsoft.com/office/officeart/2008/layout/HorizontalMultiLevelHierarchy"/>
    <dgm:cxn modelId="{F12315FF-B9BF-4FBA-BD0E-DED0800638F0}" type="presParOf" srcId="{E906BD37-5F4B-4A1A-BC4C-8A40FE6A929D}" destId="{02429F28-7C8C-47D2-A740-831511882C8A}" srcOrd="6" destOrd="0" presId="urn:microsoft.com/office/officeart/2008/layout/HorizontalMultiLevelHierarchy"/>
    <dgm:cxn modelId="{A2EE785C-8CB6-4B78-84AA-32337F9E8031}" type="presParOf" srcId="{02429F28-7C8C-47D2-A740-831511882C8A}" destId="{AB8DEF4C-07F9-4D84-98E7-133EFA22D4CE}" srcOrd="0" destOrd="0" presId="urn:microsoft.com/office/officeart/2008/layout/HorizontalMultiLevelHierarchy"/>
    <dgm:cxn modelId="{F3FD583B-2624-426B-8330-FE9FBE9559DC}" type="presParOf" srcId="{E906BD37-5F4B-4A1A-BC4C-8A40FE6A929D}" destId="{7447650F-4285-41C2-A947-47596ACCE89E}" srcOrd="7" destOrd="0" presId="urn:microsoft.com/office/officeart/2008/layout/HorizontalMultiLevelHierarchy"/>
    <dgm:cxn modelId="{8668535E-BEEE-491F-A082-85EE5E123DA3}" type="presParOf" srcId="{7447650F-4285-41C2-A947-47596ACCE89E}" destId="{44EF4A5C-1A33-4A80-ADBC-93F918868977}" srcOrd="0" destOrd="0" presId="urn:microsoft.com/office/officeart/2008/layout/HorizontalMultiLevelHierarchy"/>
    <dgm:cxn modelId="{883DCB7F-18AA-4825-9EBB-D6D892186040}" type="presParOf" srcId="{7447650F-4285-41C2-A947-47596ACCE89E}" destId="{260FDB3E-B6D3-4C5A-930A-7E8632308ECE}" srcOrd="1" destOrd="0" presId="urn:microsoft.com/office/officeart/2008/layout/HorizontalMultiLevelHierarchy"/>
    <dgm:cxn modelId="{10EAF347-174A-4F35-B867-74716E8A6C64}" type="presParOf" srcId="{E906BD37-5F4B-4A1A-BC4C-8A40FE6A929D}" destId="{D72E1A14-835B-490C-9CAC-0FA320E56F3A}" srcOrd="8" destOrd="0" presId="urn:microsoft.com/office/officeart/2008/layout/HorizontalMultiLevelHierarchy"/>
    <dgm:cxn modelId="{9CFDFDB7-1BD6-4922-AE88-A459987ECBC9}" type="presParOf" srcId="{D72E1A14-835B-490C-9CAC-0FA320E56F3A}" destId="{9B97A252-9F07-408D-8D17-90DFE2AE0A36}" srcOrd="0" destOrd="0" presId="urn:microsoft.com/office/officeart/2008/layout/HorizontalMultiLevelHierarchy"/>
    <dgm:cxn modelId="{7210C54B-FF4E-4358-B593-4451D605B5D3}" type="presParOf" srcId="{E906BD37-5F4B-4A1A-BC4C-8A40FE6A929D}" destId="{04BCCD9E-1401-4096-B882-893D19249931}" srcOrd="9" destOrd="0" presId="urn:microsoft.com/office/officeart/2008/layout/HorizontalMultiLevelHierarchy"/>
    <dgm:cxn modelId="{5874867A-689A-4F3D-AD96-C6E722AF6675}" type="presParOf" srcId="{04BCCD9E-1401-4096-B882-893D19249931}" destId="{1DE446D6-2000-48E0-ACF0-B69A8130CFEE}" srcOrd="0" destOrd="0" presId="urn:microsoft.com/office/officeart/2008/layout/HorizontalMultiLevelHierarchy"/>
    <dgm:cxn modelId="{60ABB16F-853A-4F0A-91A8-85D19246AC8A}" type="presParOf" srcId="{04BCCD9E-1401-4096-B882-893D19249931}" destId="{90BFDC67-E465-4957-89A0-D0A5A86925A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011B4-906B-47DC-A57E-25CAE6499BFC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A5356-34C1-426D-B04A-FA1E820AC5A6}">
      <dgm:prSet phldrT="[Текст]"/>
      <dgm:spPr/>
      <dgm:t>
        <a:bodyPr/>
        <a:lstStyle/>
        <a:p>
          <a:r>
            <a:rPr lang="ru-RU" dirty="0" smtClean="0"/>
            <a:t>Практическая значимость</a:t>
          </a:r>
          <a:endParaRPr lang="ru-RU" dirty="0"/>
        </a:p>
      </dgm:t>
    </dgm:pt>
    <dgm:pt modelId="{9E549E8A-5DB9-41E3-A869-36FAEADBA0D7}" type="parTrans" cxnId="{D38E8E20-4FEB-4377-B0BF-468633A1B681}">
      <dgm:prSet/>
      <dgm:spPr/>
      <dgm:t>
        <a:bodyPr/>
        <a:lstStyle/>
        <a:p>
          <a:endParaRPr lang="ru-RU"/>
        </a:p>
      </dgm:t>
    </dgm:pt>
    <dgm:pt modelId="{4785310A-6459-438D-BB11-E977B1A87D73}" type="sibTrans" cxnId="{D38E8E20-4FEB-4377-B0BF-468633A1B681}">
      <dgm:prSet/>
      <dgm:spPr/>
      <dgm:t>
        <a:bodyPr/>
        <a:lstStyle/>
        <a:p>
          <a:endParaRPr lang="ru-RU"/>
        </a:p>
      </dgm:t>
    </dgm:pt>
    <dgm:pt modelId="{A81055AA-D5F6-4C16-8CEB-CCC1776AAD7E}">
      <dgm:prSet phldrT="[Текст]"/>
      <dgm:spPr/>
      <dgm:t>
        <a:bodyPr/>
        <a:lstStyle/>
        <a:p>
          <a:pPr algn="l"/>
          <a:r>
            <a:rPr lang="ru-RU" dirty="0" smtClean="0"/>
            <a:t>Систематическое применение продолжительных упражнений с индивидуализированной физической нагрузкой, </a:t>
          </a:r>
          <a:r>
            <a:rPr lang="ru-RU" dirty="0" smtClean="0"/>
            <a:t>способствует </a:t>
          </a:r>
          <a:r>
            <a:rPr lang="ru-RU" dirty="0" smtClean="0"/>
            <a:t>укреплению здоровья дошкольников</a:t>
          </a:r>
          <a:endParaRPr lang="ru-RU" dirty="0"/>
        </a:p>
      </dgm:t>
    </dgm:pt>
    <dgm:pt modelId="{85AFE0FD-4AE4-48C8-B338-B7EC7B6F90B4}" type="parTrans" cxnId="{804FB201-2B54-46A2-B2BA-A45F36BC32B5}">
      <dgm:prSet/>
      <dgm:spPr/>
      <dgm:t>
        <a:bodyPr/>
        <a:lstStyle/>
        <a:p>
          <a:endParaRPr lang="ru-RU"/>
        </a:p>
      </dgm:t>
    </dgm:pt>
    <dgm:pt modelId="{77798897-955B-4396-A9A9-F65E9D791B1A}" type="sibTrans" cxnId="{804FB201-2B54-46A2-B2BA-A45F36BC32B5}">
      <dgm:prSet/>
      <dgm:spPr/>
      <dgm:t>
        <a:bodyPr/>
        <a:lstStyle/>
        <a:p>
          <a:endParaRPr lang="ru-RU"/>
        </a:p>
      </dgm:t>
    </dgm:pt>
    <dgm:pt modelId="{654E2534-FA7C-4AE0-9096-29FB951B33D2}">
      <dgm:prSet phldrT="[Текст]"/>
      <dgm:spPr/>
      <dgm:t>
        <a:bodyPr/>
        <a:lstStyle/>
        <a:p>
          <a:r>
            <a:rPr lang="ru-RU" dirty="0" smtClean="0"/>
            <a:t>Педагогическая целесообразность</a:t>
          </a:r>
          <a:endParaRPr lang="ru-RU" dirty="0"/>
        </a:p>
      </dgm:t>
    </dgm:pt>
    <dgm:pt modelId="{40C23029-F08C-467B-B614-5EDE5E6EC3D9}" type="parTrans" cxnId="{12EEA834-8EB9-4190-8FC9-C92E8B6A2F1D}">
      <dgm:prSet/>
      <dgm:spPr/>
      <dgm:t>
        <a:bodyPr/>
        <a:lstStyle/>
        <a:p>
          <a:endParaRPr lang="ru-RU"/>
        </a:p>
      </dgm:t>
    </dgm:pt>
    <dgm:pt modelId="{9B12B507-A70C-44C1-9FD4-21D26051B17C}" type="sibTrans" cxnId="{12EEA834-8EB9-4190-8FC9-C92E8B6A2F1D}">
      <dgm:prSet/>
      <dgm:spPr/>
      <dgm:t>
        <a:bodyPr/>
        <a:lstStyle/>
        <a:p>
          <a:endParaRPr lang="ru-RU"/>
        </a:p>
      </dgm:t>
    </dgm:pt>
    <dgm:pt modelId="{CF9BCFB9-A9A1-4E3B-B93E-5CF16CB46422}">
      <dgm:prSet phldrT="[Текст]"/>
      <dgm:spPr/>
      <dgm:t>
        <a:bodyPr/>
        <a:lstStyle/>
        <a:p>
          <a:r>
            <a:rPr lang="ru-RU" dirty="0" smtClean="0"/>
            <a:t>Методики, приемы и технологии адаптированы к особенностям физиологии и психологии дошкольников</a:t>
          </a:r>
          <a:endParaRPr lang="ru-RU" dirty="0"/>
        </a:p>
      </dgm:t>
    </dgm:pt>
    <dgm:pt modelId="{C137FC4A-AC96-4303-BBF0-B41DFE20B59C}" type="parTrans" cxnId="{88C14E7E-2ABD-428B-BAC4-2B0B8B256ECC}">
      <dgm:prSet/>
      <dgm:spPr/>
      <dgm:t>
        <a:bodyPr/>
        <a:lstStyle/>
        <a:p>
          <a:endParaRPr lang="ru-RU"/>
        </a:p>
      </dgm:t>
    </dgm:pt>
    <dgm:pt modelId="{F8E26829-0C0B-4E31-9E3F-395A7658774E}" type="sibTrans" cxnId="{88C14E7E-2ABD-428B-BAC4-2B0B8B256ECC}">
      <dgm:prSet/>
      <dgm:spPr/>
      <dgm:t>
        <a:bodyPr/>
        <a:lstStyle/>
        <a:p>
          <a:endParaRPr lang="ru-RU"/>
        </a:p>
      </dgm:t>
    </dgm:pt>
    <dgm:pt modelId="{ED2F0213-14FD-4F0C-91CC-4C07A31CB79E}" type="pres">
      <dgm:prSet presAssocID="{8D7011B4-906B-47DC-A57E-25CAE6499B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C7C438-DD8A-472C-99E7-C7D5B2D35A8F}" type="pres">
      <dgm:prSet presAssocID="{D46A5356-34C1-426D-B04A-FA1E820AC5A6}" presName="linNode" presStyleCnt="0"/>
      <dgm:spPr/>
    </dgm:pt>
    <dgm:pt modelId="{A85EF3C5-186B-4491-AE3E-A1071B9F8FFE}" type="pres">
      <dgm:prSet presAssocID="{D46A5356-34C1-426D-B04A-FA1E820AC5A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0ED2D-322E-401A-9EAB-E7C3E8FBDCA9}" type="pres">
      <dgm:prSet presAssocID="{D46A5356-34C1-426D-B04A-FA1E820AC5A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96577-825B-400B-A9EE-09EAE3915216}" type="pres">
      <dgm:prSet presAssocID="{4785310A-6459-438D-BB11-E977B1A87D73}" presName="spacing" presStyleCnt="0"/>
      <dgm:spPr/>
    </dgm:pt>
    <dgm:pt modelId="{28705846-D961-45C4-ABBB-3196026B0B81}" type="pres">
      <dgm:prSet presAssocID="{654E2534-FA7C-4AE0-9096-29FB951B33D2}" presName="linNode" presStyleCnt="0"/>
      <dgm:spPr/>
    </dgm:pt>
    <dgm:pt modelId="{86C0616A-5C60-4936-8E7A-D9C9FD84DDDA}" type="pres">
      <dgm:prSet presAssocID="{654E2534-FA7C-4AE0-9096-29FB951B33D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D5B91-7E0C-4324-B529-CB11688E2824}" type="pres">
      <dgm:prSet presAssocID="{654E2534-FA7C-4AE0-9096-29FB951B33D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6D61F-059B-4168-80C6-9B36AA78E7B7}" type="presOf" srcId="{8D7011B4-906B-47DC-A57E-25CAE6499BFC}" destId="{ED2F0213-14FD-4F0C-91CC-4C07A31CB79E}" srcOrd="0" destOrd="0" presId="urn:microsoft.com/office/officeart/2005/8/layout/vList6"/>
    <dgm:cxn modelId="{88C14E7E-2ABD-428B-BAC4-2B0B8B256ECC}" srcId="{654E2534-FA7C-4AE0-9096-29FB951B33D2}" destId="{CF9BCFB9-A9A1-4E3B-B93E-5CF16CB46422}" srcOrd="0" destOrd="0" parTransId="{C137FC4A-AC96-4303-BBF0-B41DFE20B59C}" sibTransId="{F8E26829-0C0B-4E31-9E3F-395A7658774E}"/>
    <dgm:cxn modelId="{23C27245-71C3-4794-AA10-7DE9E34AAA89}" type="presOf" srcId="{CF9BCFB9-A9A1-4E3B-B93E-5CF16CB46422}" destId="{3C7D5B91-7E0C-4324-B529-CB11688E2824}" srcOrd="0" destOrd="0" presId="urn:microsoft.com/office/officeart/2005/8/layout/vList6"/>
    <dgm:cxn modelId="{153E43A8-ACA0-4BA0-8827-13376DDAC042}" type="presOf" srcId="{D46A5356-34C1-426D-B04A-FA1E820AC5A6}" destId="{A85EF3C5-186B-4491-AE3E-A1071B9F8FFE}" srcOrd="0" destOrd="0" presId="urn:microsoft.com/office/officeart/2005/8/layout/vList6"/>
    <dgm:cxn modelId="{87FF9A17-21E7-4DA2-BA0D-F6DA645429CB}" type="presOf" srcId="{A81055AA-D5F6-4C16-8CEB-CCC1776AAD7E}" destId="{9980ED2D-322E-401A-9EAB-E7C3E8FBDCA9}" srcOrd="0" destOrd="0" presId="urn:microsoft.com/office/officeart/2005/8/layout/vList6"/>
    <dgm:cxn modelId="{12EEA834-8EB9-4190-8FC9-C92E8B6A2F1D}" srcId="{8D7011B4-906B-47DC-A57E-25CAE6499BFC}" destId="{654E2534-FA7C-4AE0-9096-29FB951B33D2}" srcOrd="1" destOrd="0" parTransId="{40C23029-F08C-467B-B614-5EDE5E6EC3D9}" sibTransId="{9B12B507-A70C-44C1-9FD4-21D26051B17C}"/>
    <dgm:cxn modelId="{9CA1662F-5AC9-46C9-89F3-812A7048A05B}" type="presOf" srcId="{654E2534-FA7C-4AE0-9096-29FB951B33D2}" destId="{86C0616A-5C60-4936-8E7A-D9C9FD84DDDA}" srcOrd="0" destOrd="0" presId="urn:microsoft.com/office/officeart/2005/8/layout/vList6"/>
    <dgm:cxn modelId="{D38E8E20-4FEB-4377-B0BF-468633A1B681}" srcId="{8D7011B4-906B-47DC-A57E-25CAE6499BFC}" destId="{D46A5356-34C1-426D-B04A-FA1E820AC5A6}" srcOrd="0" destOrd="0" parTransId="{9E549E8A-5DB9-41E3-A869-36FAEADBA0D7}" sibTransId="{4785310A-6459-438D-BB11-E977B1A87D73}"/>
    <dgm:cxn modelId="{804FB201-2B54-46A2-B2BA-A45F36BC32B5}" srcId="{D46A5356-34C1-426D-B04A-FA1E820AC5A6}" destId="{A81055AA-D5F6-4C16-8CEB-CCC1776AAD7E}" srcOrd="0" destOrd="0" parTransId="{85AFE0FD-4AE4-48C8-B338-B7EC7B6F90B4}" sibTransId="{77798897-955B-4396-A9A9-F65E9D791B1A}"/>
    <dgm:cxn modelId="{71BACAF9-0F78-4821-969A-60900F121B7F}" type="presParOf" srcId="{ED2F0213-14FD-4F0C-91CC-4C07A31CB79E}" destId="{86C7C438-DD8A-472C-99E7-C7D5B2D35A8F}" srcOrd="0" destOrd="0" presId="urn:microsoft.com/office/officeart/2005/8/layout/vList6"/>
    <dgm:cxn modelId="{73D02310-6B4F-435D-A454-965457C6A0A7}" type="presParOf" srcId="{86C7C438-DD8A-472C-99E7-C7D5B2D35A8F}" destId="{A85EF3C5-186B-4491-AE3E-A1071B9F8FFE}" srcOrd="0" destOrd="0" presId="urn:microsoft.com/office/officeart/2005/8/layout/vList6"/>
    <dgm:cxn modelId="{69455783-ABEC-466B-B7E3-A1D7EF44C843}" type="presParOf" srcId="{86C7C438-DD8A-472C-99E7-C7D5B2D35A8F}" destId="{9980ED2D-322E-401A-9EAB-E7C3E8FBDCA9}" srcOrd="1" destOrd="0" presId="urn:microsoft.com/office/officeart/2005/8/layout/vList6"/>
    <dgm:cxn modelId="{3F1EA081-EA35-4255-A6C3-0BCBADD8DB21}" type="presParOf" srcId="{ED2F0213-14FD-4F0C-91CC-4C07A31CB79E}" destId="{D9196577-825B-400B-A9EE-09EAE3915216}" srcOrd="1" destOrd="0" presId="urn:microsoft.com/office/officeart/2005/8/layout/vList6"/>
    <dgm:cxn modelId="{DC2D30FF-AE8E-4997-A007-7493D32EFB44}" type="presParOf" srcId="{ED2F0213-14FD-4F0C-91CC-4C07A31CB79E}" destId="{28705846-D961-45C4-ABBB-3196026B0B81}" srcOrd="2" destOrd="0" presId="urn:microsoft.com/office/officeart/2005/8/layout/vList6"/>
    <dgm:cxn modelId="{33809EE6-8DA8-4A41-AC94-9BD2307358A8}" type="presParOf" srcId="{28705846-D961-45C4-ABBB-3196026B0B81}" destId="{86C0616A-5C60-4936-8E7A-D9C9FD84DDDA}" srcOrd="0" destOrd="0" presId="urn:microsoft.com/office/officeart/2005/8/layout/vList6"/>
    <dgm:cxn modelId="{D1B5B920-F5D2-49C6-8DF3-48AB719E7909}" type="presParOf" srcId="{28705846-D961-45C4-ABBB-3196026B0B81}" destId="{3C7D5B91-7E0C-4324-B529-CB11688E282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F7E22-9C01-4294-96C8-14F1E87718BC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9DBAB-9783-4013-AAE1-38D09254EF9B}">
      <dgm:prSet phldrT="[Текст]"/>
      <dgm:spPr/>
      <dgm:t>
        <a:bodyPr/>
        <a:lstStyle/>
        <a:p>
          <a:r>
            <a:rPr lang="ru-RU" dirty="0" smtClean="0"/>
            <a:t>- развивать основные физические качества, координационные, </a:t>
          </a:r>
          <a:r>
            <a:rPr lang="ru-RU" dirty="0" err="1" smtClean="0"/>
            <a:t>ориентационно</a:t>
          </a:r>
          <a:r>
            <a:rPr lang="ru-RU" dirty="0" smtClean="0"/>
            <a:t>-пространственные, временные, ритмические способности</a:t>
          </a:r>
          <a:endParaRPr lang="ru-RU" dirty="0"/>
        </a:p>
      </dgm:t>
    </dgm:pt>
    <dgm:pt modelId="{14ABDE28-462F-4004-8CDF-EC643902BC90}" type="parTrans" cxnId="{6C8B2A44-F43A-4240-BB59-AF4C45231522}">
      <dgm:prSet/>
      <dgm:spPr/>
      <dgm:t>
        <a:bodyPr/>
        <a:lstStyle/>
        <a:p>
          <a:endParaRPr lang="ru-RU"/>
        </a:p>
      </dgm:t>
    </dgm:pt>
    <dgm:pt modelId="{EE9E77DE-25D7-414C-AC17-B0E82BBF2607}" type="sibTrans" cxnId="{6C8B2A44-F43A-4240-BB59-AF4C45231522}">
      <dgm:prSet/>
      <dgm:spPr/>
      <dgm:t>
        <a:bodyPr/>
        <a:lstStyle/>
        <a:p>
          <a:endParaRPr lang="ru-RU"/>
        </a:p>
      </dgm:t>
    </dgm:pt>
    <dgm:pt modelId="{7C18ABFA-79E3-4E8A-BA5E-6AE1C7BA8828}">
      <dgm:prSet phldrT="[Текст]"/>
      <dgm:spPr/>
      <dgm:t>
        <a:bodyPr/>
        <a:lstStyle/>
        <a:p>
          <a:r>
            <a:rPr lang="ru-RU" dirty="0" smtClean="0"/>
            <a:t>- укреплять функциональные системы организма</a:t>
          </a:r>
          <a:endParaRPr lang="ru-RU" dirty="0"/>
        </a:p>
      </dgm:t>
    </dgm:pt>
    <dgm:pt modelId="{2A3EF625-F226-46E0-8553-FAC7B8C9D469}" type="parTrans" cxnId="{8D0886DA-E2B8-4716-8FAE-9E818FFEA04A}">
      <dgm:prSet/>
      <dgm:spPr/>
      <dgm:t>
        <a:bodyPr/>
        <a:lstStyle/>
        <a:p>
          <a:endParaRPr lang="ru-RU"/>
        </a:p>
      </dgm:t>
    </dgm:pt>
    <dgm:pt modelId="{75677626-4685-4E48-8D3B-BD0351520535}" type="sibTrans" cxnId="{8D0886DA-E2B8-4716-8FAE-9E818FFEA04A}">
      <dgm:prSet/>
      <dgm:spPr/>
      <dgm:t>
        <a:bodyPr/>
        <a:lstStyle/>
        <a:p>
          <a:endParaRPr lang="ru-RU"/>
        </a:p>
      </dgm:t>
    </dgm:pt>
    <dgm:pt modelId="{224BE652-32BF-4F45-9078-5F5080B35FA4}">
      <dgm:prSet/>
      <dgm:spPr/>
      <dgm:t>
        <a:bodyPr/>
        <a:lstStyle/>
        <a:p>
          <a:r>
            <a:rPr lang="ru-RU" dirty="0" smtClean="0"/>
            <a:t>- формировать культуру движений, обогащать двигательный опыт физическими упражнениями</a:t>
          </a:r>
          <a:endParaRPr lang="ru-RU" dirty="0"/>
        </a:p>
      </dgm:t>
    </dgm:pt>
    <dgm:pt modelId="{65020469-D5E8-4276-8D32-268F72BEE2F7}" type="parTrans" cxnId="{6C57A8BD-FF9C-433A-85EA-296CEAF843CD}">
      <dgm:prSet/>
      <dgm:spPr/>
      <dgm:t>
        <a:bodyPr/>
        <a:lstStyle/>
        <a:p>
          <a:endParaRPr lang="ru-RU"/>
        </a:p>
      </dgm:t>
    </dgm:pt>
    <dgm:pt modelId="{E8511EAF-55CB-47BD-B7E7-E3D420B3AA12}" type="sibTrans" cxnId="{6C57A8BD-FF9C-433A-85EA-296CEAF843CD}">
      <dgm:prSet/>
      <dgm:spPr/>
      <dgm:t>
        <a:bodyPr/>
        <a:lstStyle/>
        <a:p>
          <a:endParaRPr lang="ru-RU"/>
        </a:p>
      </dgm:t>
    </dgm:pt>
    <dgm:pt modelId="{2023BE9C-BF72-4174-86A0-AB0E8455CF77}">
      <dgm:prSet/>
      <dgm:spPr/>
      <dgm:t>
        <a:bodyPr/>
        <a:lstStyle/>
        <a:p>
          <a:r>
            <a:rPr lang="ru-RU" dirty="0" smtClean="0"/>
            <a:t>- обеспечивать формирование правильной осанки, укреплять мышечный корсет средствами оздоровительной аэробики, ритмической гимнастики с предметами, танцевальных упражнений</a:t>
          </a:r>
          <a:endParaRPr lang="ru-RU" dirty="0"/>
        </a:p>
      </dgm:t>
    </dgm:pt>
    <dgm:pt modelId="{A76907EC-51CC-4FFE-8306-8B78A37FAA36}" type="parTrans" cxnId="{8C6B5D98-F689-4CEF-BD52-3C8B7473EB89}">
      <dgm:prSet/>
      <dgm:spPr/>
      <dgm:t>
        <a:bodyPr/>
        <a:lstStyle/>
        <a:p>
          <a:endParaRPr lang="ru-RU"/>
        </a:p>
      </dgm:t>
    </dgm:pt>
    <dgm:pt modelId="{563363CA-0CF3-401F-8537-C3EF173A5E7F}" type="sibTrans" cxnId="{8C6B5D98-F689-4CEF-BD52-3C8B7473EB89}">
      <dgm:prSet/>
      <dgm:spPr/>
      <dgm:t>
        <a:bodyPr/>
        <a:lstStyle/>
        <a:p>
          <a:endParaRPr lang="ru-RU"/>
        </a:p>
      </dgm:t>
    </dgm:pt>
    <dgm:pt modelId="{5707CC33-D31D-4D16-A9CC-445478D71DDD}">
      <dgm:prSet/>
      <dgm:spPr/>
      <dgm:t>
        <a:bodyPr/>
        <a:lstStyle/>
        <a:p>
          <a:r>
            <a:rPr lang="ru-RU" dirty="0" smtClean="0"/>
            <a:t>- воспитывать привычку к здоровому и активному образу жизни</a:t>
          </a:r>
        </a:p>
      </dgm:t>
    </dgm:pt>
    <dgm:pt modelId="{499FA775-EDCF-41A7-8893-9C046474B7E9}" type="parTrans" cxnId="{CD797BD1-5174-4574-830C-1B9696EBE805}">
      <dgm:prSet/>
      <dgm:spPr/>
      <dgm:t>
        <a:bodyPr/>
        <a:lstStyle/>
        <a:p>
          <a:endParaRPr lang="ru-RU"/>
        </a:p>
      </dgm:t>
    </dgm:pt>
    <dgm:pt modelId="{B1184104-C619-45BF-8D11-F78F12ECE8C3}" type="sibTrans" cxnId="{CD797BD1-5174-4574-830C-1B9696EBE805}">
      <dgm:prSet/>
      <dgm:spPr/>
      <dgm:t>
        <a:bodyPr/>
        <a:lstStyle/>
        <a:p>
          <a:endParaRPr lang="ru-RU"/>
        </a:p>
      </dgm:t>
    </dgm:pt>
    <dgm:pt modelId="{41BE33C1-FB89-4082-A26E-21C160931BD4}">
      <dgm:prSet/>
      <dgm:spPr/>
      <dgm:t>
        <a:bodyPr/>
        <a:lstStyle/>
        <a:p>
          <a:r>
            <a:rPr lang="ru-RU" dirty="0" smtClean="0"/>
            <a:t>- расширять кругозор, формировать познавательные интересы детей</a:t>
          </a:r>
          <a:endParaRPr lang="ru-RU" dirty="0"/>
        </a:p>
      </dgm:t>
    </dgm:pt>
    <dgm:pt modelId="{78E58AD2-04FA-4E8C-8AB3-A975018DA731}" type="parTrans" cxnId="{2F25FC1D-7A48-43DD-8BD0-1C680B09A475}">
      <dgm:prSet/>
      <dgm:spPr/>
      <dgm:t>
        <a:bodyPr/>
        <a:lstStyle/>
        <a:p>
          <a:endParaRPr lang="ru-RU"/>
        </a:p>
      </dgm:t>
    </dgm:pt>
    <dgm:pt modelId="{D46682F0-EF68-4127-8238-ED3D9F8C51AD}" type="sibTrans" cxnId="{2F25FC1D-7A48-43DD-8BD0-1C680B09A475}">
      <dgm:prSet/>
      <dgm:spPr/>
      <dgm:t>
        <a:bodyPr/>
        <a:lstStyle/>
        <a:p>
          <a:endParaRPr lang="ru-RU"/>
        </a:p>
      </dgm:t>
    </dgm:pt>
    <dgm:pt modelId="{DDAADEB1-9EBD-493B-94E2-30E8F1A51A01}" type="pres">
      <dgm:prSet presAssocID="{69EF7E22-9C01-4294-96C8-14F1E87718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96B79-50FE-453C-93E4-9AF825A54A53}" type="pres">
      <dgm:prSet presAssocID="{7C18ABFA-79E3-4E8A-BA5E-6AE1C7BA88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F9AD3-7CE1-4FB5-8A52-E6A783E62A2B}" type="pres">
      <dgm:prSet presAssocID="{75677626-4685-4E48-8D3B-BD0351520535}" presName="sibTrans" presStyleCnt="0"/>
      <dgm:spPr/>
    </dgm:pt>
    <dgm:pt modelId="{34C33D2B-D322-4B6A-B5A9-85E545C56C79}" type="pres">
      <dgm:prSet presAssocID="{0E29DBAB-9783-4013-AAE1-38D09254EF9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5B907-BDA5-4DD0-B8C5-37EBB6AF6EB7}" type="pres">
      <dgm:prSet presAssocID="{EE9E77DE-25D7-414C-AC17-B0E82BBF2607}" presName="sibTrans" presStyleCnt="0"/>
      <dgm:spPr/>
    </dgm:pt>
    <dgm:pt modelId="{A335C9BC-E72A-4922-832A-D13C7810B8FD}" type="pres">
      <dgm:prSet presAssocID="{224BE652-32BF-4F45-9078-5F5080B35F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7C73A-556E-477C-A263-47310C7CE530}" type="pres">
      <dgm:prSet presAssocID="{E8511EAF-55CB-47BD-B7E7-E3D420B3AA12}" presName="sibTrans" presStyleCnt="0"/>
      <dgm:spPr/>
    </dgm:pt>
    <dgm:pt modelId="{F2EA38B6-7135-48E5-B24A-084A3672B5F7}" type="pres">
      <dgm:prSet presAssocID="{2023BE9C-BF72-4174-86A0-AB0E8455CF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D9D10-1F7D-465F-961B-E8BC23B6BFAA}" type="pres">
      <dgm:prSet presAssocID="{563363CA-0CF3-401F-8537-C3EF173A5E7F}" presName="sibTrans" presStyleCnt="0"/>
      <dgm:spPr/>
    </dgm:pt>
    <dgm:pt modelId="{E90E575E-0E86-49B2-BA85-5C070EF59000}" type="pres">
      <dgm:prSet presAssocID="{5707CC33-D31D-4D16-A9CC-445478D71D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6244F-A605-42C4-A969-BAF0F907766E}" type="pres">
      <dgm:prSet presAssocID="{B1184104-C619-45BF-8D11-F78F12ECE8C3}" presName="sibTrans" presStyleCnt="0"/>
      <dgm:spPr/>
    </dgm:pt>
    <dgm:pt modelId="{8495896A-4DCD-4162-B4CB-BC5D4B0DA0A7}" type="pres">
      <dgm:prSet presAssocID="{41BE33C1-FB89-4082-A26E-21C160931BD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EB0B9-3E3A-44A9-BC80-768FB5E98886}" type="presOf" srcId="{0E29DBAB-9783-4013-AAE1-38D09254EF9B}" destId="{34C33D2B-D322-4B6A-B5A9-85E545C56C79}" srcOrd="0" destOrd="0" presId="urn:microsoft.com/office/officeart/2005/8/layout/default"/>
    <dgm:cxn modelId="{6C8B2A44-F43A-4240-BB59-AF4C45231522}" srcId="{69EF7E22-9C01-4294-96C8-14F1E87718BC}" destId="{0E29DBAB-9783-4013-AAE1-38D09254EF9B}" srcOrd="1" destOrd="0" parTransId="{14ABDE28-462F-4004-8CDF-EC643902BC90}" sibTransId="{EE9E77DE-25D7-414C-AC17-B0E82BBF2607}"/>
    <dgm:cxn modelId="{8D0886DA-E2B8-4716-8FAE-9E818FFEA04A}" srcId="{69EF7E22-9C01-4294-96C8-14F1E87718BC}" destId="{7C18ABFA-79E3-4E8A-BA5E-6AE1C7BA8828}" srcOrd="0" destOrd="0" parTransId="{2A3EF625-F226-46E0-8553-FAC7B8C9D469}" sibTransId="{75677626-4685-4E48-8D3B-BD0351520535}"/>
    <dgm:cxn modelId="{CD797BD1-5174-4574-830C-1B9696EBE805}" srcId="{69EF7E22-9C01-4294-96C8-14F1E87718BC}" destId="{5707CC33-D31D-4D16-A9CC-445478D71DDD}" srcOrd="4" destOrd="0" parTransId="{499FA775-EDCF-41A7-8893-9C046474B7E9}" sibTransId="{B1184104-C619-45BF-8D11-F78F12ECE8C3}"/>
    <dgm:cxn modelId="{24A1A0C3-CFB6-4998-80C8-1773DEDD7280}" type="presOf" srcId="{7C18ABFA-79E3-4E8A-BA5E-6AE1C7BA8828}" destId="{4CF96B79-50FE-453C-93E4-9AF825A54A53}" srcOrd="0" destOrd="0" presId="urn:microsoft.com/office/officeart/2005/8/layout/default"/>
    <dgm:cxn modelId="{C8689594-94A8-4B2B-B96C-108DFAFFF6F9}" type="presOf" srcId="{69EF7E22-9C01-4294-96C8-14F1E87718BC}" destId="{DDAADEB1-9EBD-493B-94E2-30E8F1A51A01}" srcOrd="0" destOrd="0" presId="urn:microsoft.com/office/officeart/2005/8/layout/default"/>
    <dgm:cxn modelId="{6C57A8BD-FF9C-433A-85EA-296CEAF843CD}" srcId="{69EF7E22-9C01-4294-96C8-14F1E87718BC}" destId="{224BE652-32BF-4F45-9078-5F5080B35FA4}" srcOrd="2" destOrd="0" parTransId="{65020469-D5E8-4276-8D32-268F72BEE2F7}" sibTransId="{E8511EAF-55CB-47BD-B7E7-E3D420B3AA12}"/>
    <dgm:cxn modelId="{E254B620-6FD6-4E38-8D1E-01A13F5AEC41}" type="presOf" srcId="{5707CC33-D31D-4D16-A9CC-445478D71DDD}" destId="{E90E575E-0E86-49B2-BA85-5C070EF59000}" srcOrd="0" destOrd="0" presId="urn:microsoft.com/office/officeart/2005/8/layout/default"/>
    <dgm:cxn modelId="{200B2015-5142-473A-BB38-4C37E1D3EB4B}" type="presOf" srcId="{224BE652-32BF-4F45-9078-5F5080B35FA4}" destId="{A335C9BC-E72A-4922-832A-D13C7810B8FD}" srcOrd="0" destOrd="0" presId="urn:microsoft.com/office/officeart/2005/8/layout/default"/>
    <dgm:cxn modelId="{C29D0218-114E-4CDF-9247-9097BB5AC88F}" type="presOf" srcId="{2023BE9C-BF72-4174-86A0-AB0E8455CF77}" destId="{F2EA38B6-7135-48E5-B24A-084A3672B5F7}" srcOrd="0" destOrd="0" presId="urn:microsoft.com/office/officeart/2005/8/layout/default"/>
    <dgm:cxn modelId="{3078436C-ED7A-404A-8C86-A5CAC2D56F24}" type="presOf" srcId="{41BE33C1-FB89-4082-A26E-21C160931BD4}" destId="{8495896A-4DCD-4162-B4CB-BC5D4B0DA0A7}" srcOrd="0" destOrd="0" presId="urn:microsoft.com/office/officeart/2005/8/layout/default"/>
    <dgm:cxn modelId="{2F25FC1D-7A48-43DD-8BD0-1C680B09A475}" srcId="{69EF7E22-9C01-4294-96C8-14F1E87718BC}" destId="{41BE33C1-FB89-4082-A26E-21C160931BD4}" srcOrd="5" destOrd="0" parTransId="{78E58AD2-04FA-4E8C-8AB3-A975018DA731}" sibTransId="{D46682F0-EF68-4127-8238-ED3D9F8C51AD}"/>
    <dgm:cxn modelId="{8C6B5D98-F689-4CEF-BD52-3C8B7473EB89}" srcId="{69EF7E22-9C01-4294-96C8-14F1E87718BC}" destId="{2023BE9C-BF72-4174-86A0-AB0E8455CF77}" srcOrd="3" destOrd="0" parTransId="{A76907EC-51CC-4FFE-8306-8B78A37FAA36}" sibTransId="{563363CA-0CF3-401F-8537-C3EF173A5E7F}"/>
    <dgm:cxn modelId="{1835DB7B-3EDF-48AA-8327-0B8695634D2D}" type="presParOf" srcId="{DDAADEB1-9EBD-493B-94E2-30E8F1A51A01}" destId="{4CF96B79-50FE-453C-93E4-9AF825A54A53}" srcOrd="0" destOrd="0" presId="urn:microsoft.com/office/officeart/2005/8/layout/default"/>
    <dgm:cxn modelId="{56C8D671-A58F-4677-81BA-2C422DAAD658}" type="presParOf" srcId="{DDAADEB1-9EBD-493B-94E2-30E8F1A51A01}" destId="{7B9F9AD3-7CE1-4FB5-8A52-E6A783E62A2B}" srcOrd="1" destOrd="0" presId="urn:microsoft.com/office/officeart/2005/8/layout/default"/>
    <dgm:cxn modelId="{20056339-A42C-4D55-9E9B-2EECAFFEBA40}" type="presParOf" srcId="{DDAADEB1-9EBD-493B-94E2-30E8F1A51A01}" destId="{34C33D2B-D322-4B6A-B5A9-85E545C56C79}" srcOrd="2" destOrd="0" presId="urn:microsoft.com/office/officeart/2005/8/layout/default"/>
    <dgm:cxn modelId="{EEE51626-7BE0-4704-B189-4DF3B01E1610}" type="presParOf" srcId="{DDAADEB1-9EBD-493B-94E2-30E8F1A51A01}" destId="{ACB5B907-BDA5-4DD0-B8C5-37EBB6AF6EB7}" srcOrd="3" destOrd="0" presId="urn:microsoft.com/office/officeart/2005/8/layout/default"/>
    <dgm:cxn modelId="{954AAF91-1746-4F39-9276-2AB73E645720}" type="presParOf" srcId="{DDAADEB1-9EBD-493B-94E2-30E8F1A51A01}" destId="{A335C9BC-E72A-4922-832A-D13C7810B8FD}" srcOrd="4" destOrd="0" presId="urn:microsoft.com/office/officeart/2005/8/layout/default"/>
    <dgm:cxn modelId="{96A4C865-EC14-4135-900D-5378B89FC94D}" type="presParOf" srcId="{DDAADEB1-9EBD-493B-94E2-30E8F1A51A01}" destId="{B227C73A-556E-477C-A263-47310C7CE530}" srcOrd="5" destOrd="0" presId="urn:microsoft.com/office/officeart/2005/8/layout/default"/>
    <dgm:cxn modelId="{1E029468-5D4B-490C-8D53-2906E9574357}" type="presParOf" srcId="{DDAADEB1-9EBD-493B-94E2-30E8F1A51A01}" destId="{F2EA38B6-7135-48E5-B24A-084A3672B5F7}" srcOrd="6" destOrd="0" presId="urn:microsoft.com/office/officeart/2005/8/layout/default"/>
    <dgm:cxn modelId="{AE198791-5CB1-4130-9692-32757C5EA2E6}" type="presParOf" srcId="{DDAADEB1-9EBD-493B-94E2-30E8F1A51A01}" destId="{3E1D9D10-1F7D-465F-961B-E8BC23B6BFAA}" srcOrd="7" destOrd="0" presId="urn:microsoft.com/office/officeart/2005/8/layout/default"/>
    <dgm:cxn modelId="{CD1CAABD-0002-4BB6-B1B3-992CFE1EEA00}" type="presParOf" srcId="{DDAADEB1-9EBD-493B-94E2-30E8F1A51A01}" destId="{E90E575E-0E86-49B2-BA85-5C070EF59000}" srcOrd="8" destOrd="0" presId="urn:microsoft.com/office/officeart/2005/8/layout/default"/>
    <dgm:cxn modelId="{8ECB86AF-00BA-4209-9A9C-103D1F9E86B6}" type="presParOf" srcId="{DDAADEB1-9EBD-493B-94E2-30E8F1A51A01}" destId="{F666244F-A605-42C4-A969-BAF0F907766E}" srcOrd="9" destOrd="0" presId="urn:microsoft.com/office/officeart/2005/8/layout/default"/>
    <dgm:cxn modelId="{3B15686D-D122-47BD-97E4-7469C1D59D05}" type="presParOf" srcId="{DDAADEB1-9EBD-493B-94E2-30E8F1A51A01}" destId="{8495896A-4DCD-4162-B4CB-BC5D4B0DA0A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EB87DC-7705-4C3E-921C-890BE0759A1C}" type="doc">
      <dgm:prSet loTypeId="urn:microsoft.com/office/officeart/2005/8/layout/target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8B22CD-F012-4F31-A357-76708D8921DF}">
      <dgm:prSet phldrT="[Текст]"/>
      <dgm:spPr/>
      <dgm:t>
        <a:bodyPr/>
        <a:lstStyle/>
        <a:p>
          <a:r>
            <a:rPr lang="ru-RU" dirty="0" smtClean="0"/>
            <a:t>Возраст воспитанников </a:t>
          </a:r>
          <a:endParaRPr lang="ru-RU" dirty="0"/>
        </a:p>
      </dgm:t>
    </dgm:pt>
    <dgm:pt modelId="{B76DF86E-C16A-4BBA-B84B-6028A6AA5502}" type="parTrans" cxnId="{EA5BE07A-8A54-4E6F-BF8E-795C5E01DC07}">
      <dgm:prSet/>
      <dgm:spPr/>
      <dgm:t>
        <a:bodyPr/>
        <a:lstStyle/>
        <a:p>
          <a:endParaRPr lang="ru-RU"/>
        </a:p>
      </dgm:t>
    </dgm:pt>
    <dgm:pt modelId="{72E54D4E-C91A-4C2F-A4C0-95A699D313C1}" type="sibTrans" cxnId="{EA5BE07A-8A54-4E6F-BF8E-795C5E01DC07}">
      <dgm:prSet/>
      <dgm:spPr/>
      <dgm:t>
        <a:bodyPr/>
        <a:lstStyle/>
        <a:p>
          <a:endParaRPr lang="ru-RU"/>
        </a:p>
      </dgm:t>
    </dgm:pt>
    <dgm:pt modelId="{0C079CEC-1681-4824-8ABB-D168E8B002A4}">
      <dgm:prSet phldrT="[Текст]"/>
      <dgm:spPr/>
      <dgm:t>
        <a:bodyPr/>
        <a:lstStyle/>
        <a:p>
          <a:r>
            <a:rPr lang="ru-RU" dirty="0" smtClean="0"/>
            <a:t>6 – 7 лет</a:t>
          </a:r>
          <a:endParaRPr lang="ru-RU" dirty="0"/>
        </a:p>
      </dgm:t>
    </dgm:pt>
    <dgm:pt modelId="{36481640-F8D0-45F6-AA10-8631F2D37292}" type="parTrans" cxnId="{A141FF81-93E6-4A10-8142-9485203F752A}">
      <dgm:prSet/>
      <dgm:spPr/>
      <dgm:t>
        <a:bodyPr/>
        <a:lstStyle/>
        <a:p>
          <a:endParaRPr lang="ru-RU"/>
        </a:p>
      </dgm:t>
    </dgm:pt>
    <dgm:pt modelId="{B9326357-0CDA-4FE1-8B8B-44D1EF489257}" type="sibTrans" cxnId="{A141FF81-93E6-4A10-8142-9485203F752A}">
      <dgm:prSet/>
      <dgm:spPr/>
      <dgm:t>
        <a:bodyPr/>
        <a:lstStyle/>
        <a:p>
          <a:endParaRPr lang="ru-RU"/>
        </a:p>
      </dgm:t>
    </dgm:pt>
    <dgm:pt modelId="{98AE1A27-7768-435A-8F5F-378BBFB18437}">
      <dgm:prSet phldrT="[Текст]"/>
      <dgm:spPr/>
      <dgm:t>
        <a:bodyPr/>
        <a:lstStyle/>
        <a:p>
          <a:r>
            <a:rPr lang="ru-RU" dirty="0" smtClean="0"/>
            <a:t>Срок реализации</a:t>
          </a:r>
          <a:endParaRPr lang="ru-RU" dirty="0"/>
        </a:p>
      </dgm:t>
    </dgm:pt>
    <dgm:pt modelId="{B527FADD-58D8-4C68-8173-B672B69A8B50}" type="parTrans" cxnId="{73881606-ADF9-4FAA-A77C-0D6038A8DDE5}">
      <dgm:prSet/>
      <dgm:spPr/>
      <dgm:t>
        <a:bodyPr/>
        <a:lstStyle/>
        <a:p>
          <a:endParaRPr lang="ru-RU"/>
        </a:p>
      </dgm:t>
    </dgm:pt>
    <dgm:pt modelId="{22A646CF-DE44-464F-8C8A-9E95E58CFC7B}" type="sibTrans" cxnId="{73881606-ADF9-4FAA-A77C-0D6038A8DDE5}">
      <dgm:prSet/>
      <dgm:spPr/>
      <dgm:t>
        <a:bodyPr/>
        <a:lstStyle/>
        <a:p>
          <a:endParaRPr lang="ru-RU"/>
        </a:p>
      </dgm:t>
    </dgm:pt>
    <dgm:pt modelId="{7E2828F7-E839-4718-85F4-E056ACB066B1}">
      <dgm:prSet phldrT="[Текст]"/>
      <dgm:spPr/>
      <dgm:t>
        <a:bodyPr/>
        <a:lstStyle/>
        <a:p>
          <a:r>
            <a:rPr lang="ru-RU" dirty="0" smtClean="0"/>
            <a:t>1 год</a:t>
          </a:r>
          <a:endParaRPr lang="ru-RU" dirty="0"/>
        </a:p>
      </dgm:t>
    </dgm:pt>
    <dgm:pt modelId="{F0E5F6D1-F2AC-48DB-9687-A47333DD29DE}" type="parTrans" cxnId="{1AD24B5C-97F2-4A52-98DA-387AC4231B28}">
      <dgm:prSet/>
      <dgm:spPr/>
      <dgm:t>
        <a:bodyPr/>
        <a:lstStyle/>
        <a:p>
          <a:endParaRPr lang="ru-RU"/>
        </a:p>
      </dgm:t>
    </dgm:pt>
    <dgm:pt modelId="{805B57A7-9D60-46B5-A048-A9ADAF468471}" type="sibTrans" cxnId="{1AD24B5C-97F2-4A52-98DA-387AC4231B28}">
      <dgm:prSet/>
      <dgm:spPr/>
      <dgm:t>
        <a:bodyPr/>
        <a:lstStyle/>
        <a:p>
          <a:endParaRPr lang="ru-RU"/>
        </a:p>
      </dgm:t>
    </dgm:pt>
    <dgm:pt modelId="{BBEB27F7-B551-4AE4-A53D-99A1FC712ACF}">
      <dgm:prSet phldrT="[Текст]"/>
      <dgm:spPr/>
      <dgm:t>
        <a:bodyPr/>
        <a:lstStyle/>
        <a:p>
          <a:r>
            <a:rPr lang="ru-RU" dirty="0" smtClean="0"/>
            <a:t>Форма работы</a:t>
          </a:r>
          <a:endParaRPr lang="ru-RU" dirty="0"/>
        </a:p>
      </dgm:t>
    </dgm:pt>
    <dgm:pt modelId="{26D0B2DF-99C1-44EB-A7E3-7C6D555B16BB}" type="parTrans" cxnId="{80163E35-A246-4AF6-976B-D6FE232AA4ED}">
      <dgm:prSet/>
      <dgm:spPr/>
      <dgm:t>
        <a:bodyPr/>
        <a:lstStyle/>
        <a:p>
          <a:endParaRPr lang="ru-RU"/>
        </a:p>
      </dgm:t>
    </dgm:pt>
    <dgm:pt modelId="{E4E38234-CC21-4397-B032-37AF38E396B3}" type="sibTrans" cxnId="{80163E35-A246-4AF6-976B-D6FE232AA4ED}">
      <dgm:prSet/>
      <dgm:spPr/>
      <dgm:t>
        <a:bodyPr/>
        <a:lstStyle/>
        <a:p>
          <a:endParaRPr lang="ru-RU"/>
        </a:p>
      </dgm:t>
    </dgm:pt>
    <dgm:pt modelId="{8F627993-B52D-4A39-ACDE-0DFAF40AE6D3}">
      <dgm:prSet phldrT="[Текст]"/>
      <dgm:spPr/>
      <dgm:t>
        <a:bodyPr/>
        <a:lstStyle/>
        <a:p>
          <a:r>
            <a:rPr lang="ru-RU" dirty="0" smtClean="0"/>
            <a:t>кружковая</a:t>
          </a:r>
          <a:endParaRPr lang="ru-RU" dirty="0"/>
        </a:p>
      </dgm:t>
    </dgm:pt>
    <dgm:pt modelId="{9BB3B477-2F92-4B78-BDFF-0109C71CA654}" type="parTrans" cxnId="{90E636C3-8AC8-4A9D-A7C7-13CC45F8F032}">
      <dgm:prSet/>
      <dgm:spPr/>
      <dgm:t>
        <a:bodyPr/>
        <a:lstStyle/>
        <a:p>
          <a:endParaRPr lang="ru-RU"/>
        </a:p>
      </dgm:t>
    </dgm:pt>
    <dgm:pt modelId="{6984F545-B354-40FF-959F-0A0789926168}" type="sibTrans" cxnId="{90E636C3-8AC8-4A9D-A7C7-13CC45F8F032}">
      <dgm:prSet/>
      <dgm:spPr/>
      <dgm:t>
        <a:bodyPr/>
        <a:lstStyle/>
        <a:p>
          <a:endParaRPr lang="ru-RU"/>
        </a:p>
      </dgm:t>
    </dgm:pt>
    <dgm:pt modelId="{53171C7C-DA03-4642-9C17-2044D1CB263F}">
      <dgm:prSet/>
      <dgm:spPr/>
      <dgm:t>
        <a:bodyPr/>
        <a:lstStyle/>
        <a:p>
          <a:r>
            <a:rPr lang="ru-RU" dirty="0" smtClean="0"/>
            <a:t>Режим </a:t>
          </a:r>
          <a:endParaRPr lang="ru-RU" dirty="0"/>
        </a:p>
      </dgm:t>
    </dgm:pt>
    <dgm:pt modelId="{4DF19F7D-46ED-4CD9-9AFB-AC738A7A30A9}" type="parTrans" cxnId="{BE3E5F71-10C0-4194-A9B1-9F290AF3E0B4}">
      <dgm:prSet/>
      <dgm:spPr/>
      <dgm:t>
        <a:bodyPr/>
        <a:lstStyle/>
        <a:p>
          <a:endParaRPr lang="ru-RU"/>
        </a:p>
      </dgm:t>
    </dgm:pt>
    <dgm:pt modelId="{4B98589A-9DE8-4C92-8A73-0AE32FB9904A}" type="sibTrans" cxnId="{BE3E5F71-10C0-4194-A9B1-9F290AF3E0B4}">
      <dgm:prSet/>
      <dgm:spPr/>
      <dgm:t>
        <a:bodyPr/>
        <a:lstStyle/>
        <a:p>
          <a:endParaRPr lang="ru-RU"/>
        </a:p>
      </dgm:t>
    </dgm:pt>
    <dgm:pt modelId="{30264A11-9738-4F59-B76D-45DAC7205283}">
      <dgm:prSet/>
      <dgm:spPr/>
      <dgm:t>
        <a:bodyPr/>
        <a:lstStyle/>
        <a:p>
          <a:r>
            <a:rPr lang="ru-RU" dirty="0" smtClean="0"/>
            <a:t>1 раз в неделю,      не более 30 минут</a:t>
          </a:r>
          <a:endParaRPr lang="ru-RU" dirty="0"/>
        </a:p>
      </dgm:t>
    </dgm:pt>
    <dgm:pt modelId="{54A615DF-7B6F-4165-BF3F-77B992534E38}" type="parTrans" cxnId="{9C6A9DAC-A1EE-4675-8D0C-343521ABFA93}">
      <dgm:prSet/>
      <dgm:spPr/>
      <dgm:t>
        <a:bodyPr/>
        <a:lstStyle/>
        <a:p>
          <a:endParaRPr lang="ru-RU"/>
        </a:p>
      </dgm:t>
    </dgm:pt>
    <dgm:pt modelId="{98AAFDC7-8A73-466A-9B7A-DF9D9D06BFFA}" type="sibTrans" cxnId="{9C6A9DAC-A1EE-4675-8D0C-343521ABFA93}">
      <dgm:prSet/>
      <dgm:spPr/>
      <dgm:t>
        <a:bodyPr/>
        <a:lstStyle/>
        <a:p>
          <a:endParaRPr lang="ru-RU"/>
        </a:p>
      </dgm:t>
    </dgm:pt>
    <dgm:pt modelId="{CAB66CE6-0FD3-410A-BB6F-8ECF89BEA20B}" type="pres">
      <dgm:prSet presAssocID="{B6EB87DC-7705-4C3E-921C-890BE0759A1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C3F74-DFC3-431D-8E76-ECB3F2CEC19D}" type="pres">
      <dgm:prSet presAssocID="{1C8B22CD-F012-4F31-A357-76708D8921DF}" presName="circle1" presStyleLbl="node1" presStyleIdx="0" presStyleCnt="4"/>
      <dgm:spPr/>
    </dgm:pt>
    <dgm:pt modelId="{FC83682A-B9D5-41A1-A2DF-1014B90D3E11}" type="pres">
      <dgm:prSet presAssocID="{1C8B22CD-F012-4F31-A357-76708D8921DF}" presName="space" presStyleCnt="0"/>
      <dgm:spPr/>
    </dgm:pt>
    <dgm:pt modelId="{C03D3754-9E81-45BB-BD60-984F52A032D6}" type="pres">
      <dgm:prSet presAssocID="{1C8B22CD-F012-4F31-A357-76708D8921DF}" presName="rect1" presStyleLbl="alignAcc1" presStyleIdx="0" presStyleCnt="4" custLinFactNeighborX="1986" custLinFactNeighborY="-20103"/>
      <dgm:spPr/>
      <dgm:t>
        <a:bodyPr/>
        <a:lstStyle/>
        <a:p>
          <a:endParaRPr lang="ru-RU"/>
        </a:p>
      </dgm:t>
    </dgm:pt>
    <dgm:pt modelId="{AE884B61-7A8C-42B8-8945-1C8E9154F2E4}" type="pres">
      <dgm:prSet presAssocID="{BBEB27F7-B551-4AE4-A53D-99A1FC712ACF}" presName="vertSpace2" presStyleLbl="node1" presStyleIdx="0" presStyleCnt="4"/>
      <dgm:spPr/>
    </dgm:pt>
    <dgm:pt modelId="{63F94DDE-619D-4086-AA24-CDC2A3522974}" type="pres">
      <dgm:prSet presAssocID="{BBEB27F7-B551-4AE4-A53D-99A1FC712ACF}" presName="circle2" presStyleLbl="node1" presStyleIdx="1" presStyleCnt="4"/>
      <dgm:spPr/>
    </dgm:pt>
    <dgm:pt modelId="{585C5908-EE6B-4E3A-8193-59BB570869E8}" type="pres">
      <dgm:prSet presAssocID="{BBEB27F7-B551-4AE4-A53D-99A1FC712ACF}" presName="rect2" presStyleLbl="alignAcc1" presStyleIdx="1" presStyleCnt="4"/>
      <dgm:spPr/>
      <dgm:t>
        <a:bodyPr/>
        <a:lstStyle/>
        <a:p>
          <a:endParaRPr lang="ru-RU"/>
        </a:p>
      </dgm:t>
    </dgm:pt>
    <dgm:pt modelId="{E41227EA-2697-4466-8AD2-799B7B1B3BFD}" type="pres">
      <dgm:prSet presAssocID="{98AE1A27-7768-435A-8F5F-378BBFB18437}" presName="vertSpace3" presStyleLbl="node1" presStyleIdx="1" presStyleCnt="4"/>
      <dgm:spPr/>
    </dgm:pt>
    <dgm:pt modelId="{A8663368-C8F7-49DD-912F-95F7EDEB74EA}" type="pres">
      <dgm:prSet presAssocID="{98AE1A27-7768-435A-8F5F-378BBFB18437}" presName="circle3" presStyleLbl="node1" presStyleIdx="2" presStyleCnt="4"/>
      <dgm:spPr/>
    </dgm:pt>
    <dgm:pt modelId="{F3E08639-2D73-46EC-AAC9-53B99EC4AC23}" type="pres">
      <dgm:prSet presAssocID="{98AE1A27-7768-435A-8F5F-378BBFB18437}" presName="rect3" presStyleLbl="alignAcc1" presStyleIdx="2" presStyleCnt="4"/>
      <dgm:spPr/>
      <dgm:t>
        <a:bodyPr/>
        <a:lstStyle/>
        <a:p>
          <a:endParaRPr lang="ru-RU"/>
        </a:p>
      </dgm:t>
    </dgm:pt>
    <dgm:pt modelId="{FFACB0CA-FD2C-4E49-9E63-1BFCD860108D}" type="pres">
      <dgm:prSet presAssocID="{53171C7C-DA03-4642-9C17-2044D1CB263F}" presName="vertSpace4" presStyleLbl="node1" presStyleIdx="2" presStyleCnt="4"/>
      <dgm:spPr/>
    </dgm:pt>
    <dgm:pt modelId="{9629A80E-DFA2-4E76-8D3D-14E63F75654C}" type="pres">
      <dgm:prSet presAssocID="{53171C7C-DA03-4642-9C17-2044D1CB263F}" presName="circle4" presStyleLbl="node1" presStyleIdx="3" presStyleCnt="4"/>
      <dgm:spPr/>
    </dgm:pt>
    <dgm:pt modelId="{4479FD94-29E9-43C5-8F22-79754E3B6FD0}" type="pres">
      <dgm:prSet presAssocID="{53171C7C-DA03-4642-9C17-2044D1CB263F}" presName="rect4" presStyleLbl="alignAcc1" presStyleIdx="3" presStyleCnt="4"/>
      <dgm:spPr/>
      <dgm:t>
        <a:bodyPr/>
        <a:lstStyle/>
        <a:p>
          <a:endParaRPr lang="ru-RU"/>
        </a:p>
      </dgm:t>
    </dgm:pt>
    <dgm:pt modelId="{5964B3F9-ED82-472A-BF96-0751FEB43F63}" type="pres">
      <dgm:prSet presAssocID="{1C8B22CD-F012-4F31-A357-76708D8921DF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9198E-0002-4F7F-80C0-5E08A54EC9A9}" type="pres">
      <dgm:prSet presAssocID="{1C8B22CD-F012-4F31-A357-76708D8921DF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476C8-583F-49E0-97B0-741690614A18}" type="pres">
      <dgm:prSet presAssocID="{BBEB27F7-B551-4AE4-A53D-99A1FC712ACF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676D9-6508-4663-9E65-D0C692161154}" type="pres">
      <dgm:prSet presAssocID="{BBEB27F7-B551-4AE4-A53D-99A1FC712ACF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3F372-57A1-497E-BBA4-BF81FB8C1F8D}" type="pres">
      <dgm:prSet presAssocID="{98AE1A27-7768-435A-8F5F-378BBFB18437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9478A-A1B5-41B2-9080-45E70EB110A6}" type="pres">
      <dgm:prSet presAssocID="{98AE1A27-7768-435A-8F5F-378BBFB18437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D2C3A-DF32-4C8E-A6AD-32B46815FCEB}" type="pres">
      <dgm:prSet presAssocID="{53171C7C-DA03-4642-9C17-2044D1CB263F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07F03-763D-4F18-99BD-1F81767B60AE}" type="pres">
      <dgm:prSet presAssocID="{53171C7C-DA03-4642-9C17-2044D1CB263F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D3A3F-6CC2-42EF-91B7-A4397D64FD24}" type="presOf" srcId="{0C079CEC-1681-4824-8ABB-D168E8B002A4}" destId="{C489198E-0002-4F7F-80C0-5E08A54EC9A9}" srcOrd="0" destOrd="0" presId="urn:microsoft.com/office/officeart/2005/8/layout/target3"/>
    <dgm:cxn modelId="{1909EE4D-629D-4EE3-B533-6F13FA75B2D7}" type="presOf" srcId="{98AE1A27-7768-435A-8F5F-378BBFB18437}" destId="{4A83F372-57A1-497E-BBA4-BF81FB8C1F8D}" srcOrd="1" destOrd="0" presId="urn:microsoft.com/office/officeart/2005/8/layout/target3"/>
    <dgm:cxn modelId="{73881606-ADF9-4FAA-A77C-0D6038A8DDE5}" srcId="{B6EB87DC-7705-4C3E-921C-890BE0759A1C}" destId="{98AE1A27-7768-435A-8F5F-378BBFB18437}" srcOrd="2" destOrd="0" parTransId="{B527FADD-58D8-4C68-8173-B672B69A8B50}" sibTransId="{22A646CF-DE44-464F-8C8A-9E95E58CFC7B}"/>
    <dgm:cxn modelId="{841A8BD6-D7A2-46C1-9820-3AEC739091D5}" type="presOf" srcId="{53171C7C-DA03-4642-9C17-2044D1CB263F}" destId="{4479FD94-29E9-43C5-8F22-79754E3B6FD0}" srcOrd="0" destOrd="0" presId="urn:microsoft.com/office/officeart/2005/8/layout/target3"/>
    <dgm:cxn modelId="{D5ED7A11-7157-4053-BB02-EAFA0309C58D}" type="presOf" srcId="{30264A11-9738-4F59-B76D-45DAC7205283}" destId="{DF807F03-763D-4F18-99BD-1F81767B60AE}" srcOrd="0" destOrd="0" presId="urn:microsoft.com/office/officeart/2005/8/layout/target3"/>
    <dgm:cxn modelId="{73F0AB74-5974-4D04-81F1-A9F8B57D5D1A}" type="presOf" srcId="{8F627993-B52D-4A39-ACDE-0DFAF40AE6D3}" destId="{359676D9-6508-4663-9E65-D0C692161154}" srcOrd="0" destOrd="0" presId="urn:microsoft.com/office/officeart/2005/8/layout/target3"/>
    <dgm:cxn modelId="{375C5A90-267E-4802-8740-D31F8B8A6D58}" type="presOf" srcId="{98AE1A27-7768-435A-8F5F-378BBFB18437}" destId="{F3E08639-2D73-46EC-AAC9-53B99EC4AC23}" srcOrd="0" destOrd="0" presId="urn:microsoft.com/office/officeart/2005/8/layout/target3"/>
    <dgm:cxn modelId="{EA5BE07A-8A54-4E6F-BF8E-795C5E01DC07}" srcId="{B6EB87DC-7705-4C3E-921C-890BE0759A1C}" destId="{1C8B22CD-F012-4F31-A357-76708D8921DF}" srcOrd="0" destOrd="0" parTransId="{B76DF86E-C16A-4BBA-B84B-6028A6AA5502}" sibTransId="{72E54D4E-C91A-4C2F-A4C0-95A699D313C1}"/>
    <dgm:cxn modelId="{9C6A9DAC-A1EE-4675-8D0C-343521ABFA93}" srcId="{53171C7C-DA03-4642-9C17-2044D1CB263F}" destId="{30264A11-9738-4F59-B76D-45DAC7205283}" srcOrd="0" destOrd="0" parTransId="{54A615DF-7B6F-4165-BF3F-77B992534E38}" sibTransId="{98AAFDC7-8A73-466A-9B7A-DF9D9D06BFFA}"/>
    <dgm:cxn modelId="{D1B950AC-17E3-4DC1-B3CA-187564FC2285}" type="presOf" srcId="{53171C7C-DA03-4642-9C17-2044D1CB263F}" destId="{8B3D2C3A-DF32-4C8E-A6AD-32B46815FCEB}" srcOrd="1" destOrd="0" presId="urn:microsoft.com/office/officeart/2005/8/layout/target3"/>
    <dgm:cxn modelId="{5278DDB6-28B0-400E-82E7-DC8F55DE9E59}" type="presOf" srcId="{BBEB27F7-B551-4AE4-A53D-99A1FC712ACF}" destId="{585C5908-EE6B-4E3A-8193-59BB570869E8}" srcOrd="0" destOrd="0" presId="urn:microsoft.com/office/officeart/2005/8/layout/target3"/>
    <dgm:cxn modelId="{D509AA53-515C-48CF-8924-E39EFBA963D9}" type="presOf" srcId="{1C8B22CD-F012-4F31-A357-76708D8921DF}" destId="{C03D3754-9E81-45BB-BD60-984F52A032D6}" srcOrd="0" destOrd="0" presId="urn:microsoft.com/office/officeart/2005/8/layout/target3"/>
    <dgm:cxn modelId="{A141FF81-93E6-4A10-8142-9485203F752A}" srcId="{1C8B22CD-F012-4F31-A357-76708D8921DF}" destId="{0C079CEC-1681-4824-8ABB-D168E8B002A4}" srcOrd="0" destOrd="0" parTransId="{36481640-F8D0-45F6-AA10-8631F2D37292}" sibTransId="{B9326357-0CDA-4FE1-8B8B-44D1EF489257}"/>
    <dgm:cxn modelId="{0435A28E-4E14-4ADF-B8D6-18465F61189F}" type="presOf" srcId="{B6EB87DC-7705-4C3E-921C-890BE0759A1C}" destId="{CAB66CE6-0FD3-410A-BB6F-8ECF89BEA20B}" srcOrd="0" destOrd="0" presId="urn:microsoft.com/office/officeart/2005/8/layout/target3"/>
    <dgm:cxn modelId="{B49DC95B-D15B-434F-A7BB-32F6CF69DC2D}" type="presOf" srcId="{BBEB27F7-B551-4AE4-A53D-99A1FC712ACF}" destId="{121476C8-583F-49E0-97B0-741690614A18}" srcOrd="1" destOrd="0" presId="urn:microsoft.com/office/officeart/2005/8/layout/target3"/>
    <dgm:cxn modelId="{80163E35-A246-4AF6-976B-D6FE232AA4ED}" srcId="{B6EB87DC-7705-4C3E-921C-890BE0759A1C}" destId="{BBEB27F7-B551-4AE4-A53D-99A1FC712ACF}" srcOrd="1" destOrd="0" parTransId="{26D0B2DF-99C1-44EB-A7E3-7C6D555B16BB}" sibTransId="{E4E38234-CC21-4397-B032-37AF38E396B3}"/>
    <dgm:cxn modelId="{90E636C3-8AC8-4A9D-A7C7-13CC45F8F032}" srcId="{BBEB27F7-B551-4AE4-A53D-99A1FC712ACF}" destId="{8F627993-B52D-4A39-ACDE-0DFAF40AE6D3}" srcOrd="0" destOrd="0" parTransId="{9BB3B477-2F92-4B78-BDFF-0109C71CA654}" sibTransId="{6984F545-B354-40FF-959F-0A0789926168}"/>
    <dgm:cxn modelId="{1AD24B5C-97F2-4A52-98DA-387AC4231B28}" srcId="{98AE1A27-7768-435A-8F5F-378BBFB18437}" destId="{7E2828F7-E839-4718-85F4-E056ACB066B1}" srcOrd="0" destOrd="0" parTransId="{F0E5F6D1-F2AC-48DB-9687-A47333DD29DE}" sibTransId="{805B57A7-9D60-46B5-A048-A9ADAF468471}"/>
    <dgm:cxn modelId="{3E8750DC-6787-4709-8363-6E5E05D347AB}" type="presOf" srcId="{7E2828F7-E839-4718-85F4-E056ACB066B1}" destId="{28A9478A-A1B5-41B2-9080-45E70EB110A6}" srcOrd="0" destOrd="0" presId="urn:microsoft.com/office/officeart/2005/8/layout/target3"/>
    <dgm:cxn modelId="{BE3E5F71-10C0-4194-A9B1-9F290AF3E0B4}" srcId="{B6EB87DC-7705-4C3E-921C-890BE0759A1C}" destId="{53171C7C-DA03-4642-9C17-2044D1CB263F}" srcOrd="3" destOrd="0" parTransId="{4DF19F7D-46ED-4CD9-9AFB-AC738A7A30A9}" sibTransId="{4B98589A-9DE8-4C92-8A73-0AE32FB9904A}"/>
    <dgm:cxn modelId="{76891F8E-D589-4739-AE48-724AC5C6204F}" type="presOf" srcId="{1C8B22CD-F012-4F31-A357-76708D8921DF}" destId="{5964B3F9-ED82-472A-BF96-0751FEB43F63}" srcOrd="1" destOrd="0" presId="urn:microsoft.com/office/officeart/2005/8/layout/target3"/>
    <dgm:cxn modelId="{FE7308CC-96C1-4D73-8C4B-23D493AC70B9}" type="presParOf" srcId="{CAB66CE6-0FD3-410A-BB6F-8ECF89BEA20B}" destId="{0C3C3F74-DFC3-431D-8E76-ECB3F2CEC19D}" srcOrd="0" destOrd="0" presId="urn:microsoft.com/office/officeart/2005/8/layout/target3"/>
    <dgm:cxn modelId="{3541164C-F236-4F7E-B029-71EB905ED8FA}" type="presParOf" srcId="{CAB66CE6-0FD3-410A-BB6F-8ECF89BEA20B}" destId="{FC83682A-B9D5-41A1-A2DF-1014B90D3E11}" srcOrd="1" destOrd="0" presId="urn:microsoft.com/office/officeart/2005/8/layout/target3"/>
    <dgm:cxn modelId="{9E23EA1B-7EDA-4510-8CF9-654236CB2454}" type="presParOf" srcId="{CAB66CE6-0FD3-410A-BB6F-8ECF89BEA20B}" destId="{C03D3754-9E81-45BB-BD60-984F52A032D6}" srcOrd="2" destOrd="0" presId="urn:microsoft.com/office/officeart/2005/8/layout/target3"/>
    <dgm:cxn modelId="{EA3C7235-859A-463E-9736-50A358388860}" type="presParOf" srcId="{CAB66CE6-0FD3-410A-BB6F-8ECF89BEA20B}" destId="{AE884B61-7A8C-42B8-8945-1C8E9154F2E4}" srcOrd="3" destOrd="0" presId="urn:microsoft.com/office/officeart/2005/8/layout/target3"/>
    <dgm:cxn modelId="{5D01F43C-6CE7-4788-9D07-025EBAF670DC}" type="presParOf" srcId="{CAB66CE6-0FD3-410A-BB6F-8ECF89BEA20B}" destId="{63F94DDE-619D-4086-AA24-CDC2A3522974}" srcOrd="4" destOrd="0" presId="urn:microsoft.com/office/officeart/2005/8/layout/target3"/>
    <dgm:cxn modelId="{E071E3B6-C9CB-4872-A3AC-352E1691152B}" type="presParOf" srcId="{CAB66CE6-0FD3-410A-BB6F-8ECF89BEA20B}" destId="{585C5908-EE6B-4E3A-8193-59BB570869E8}" srcOrd="5" destOrd="0" presId="urn:microsoft.com/office/officeart/2005/8/layout/target3"/>
    <dgm:cxn modelId="{0EF897F5-7610-4F77-B80B-0AA67BF4CE41}" type="presParOf" srcId="{CAB66CE6-0FD3-410A-BB6F-8ECF89BEA20B}" destId="{E41227EA-2697-4466-8AD2-799B7B1B3BFD}" srcOrd="6" destOrd="0" presId="urn:microsoft.com/office/officeart/2005/8/layout/target3"/>
    <dgm:cxn modelId="{E1793E4A-9A9D-4653-AF5D-40D15B2C9B91}" type="presParOf" srcId="{CAB66CE6-0FD3-410A-BB6F-8ECF89BEA20B}" destId="{A8663368-C8F7-49DD-912F-95F7EDEB74EA}" srcOrd="7" destOrd="0" presId="urn:microsoft.com/office/officeart/2005/8/layout/target3"/>
    <dgm:cxn modelId="{9CB8DCB1-1BF6-4E3E-A496-62F7CA226E71}" type="presParOf" srcId="{CAB66CE6-0FD3-410A-BB6F-8ECF89BEA20B}" destId="{F3E08639-2D73-46EC-AAC9-53B99EC4AC23}" srcOrd="8" destOrd="0" presId="urn:microsoft.com/office/officeart/2005/8/layout/target3"/>
    <dgm:cxn modelId="{A15877D5-E5ED-466F-90BA-39B6306EBF80}" type="presParOf" srcId="{CAB66CE6-0FD3-410A-BB6F-8ECF89BEA20B}" destId="{FFACB0CA-FD2C-4E49-9E63-1BFCD860108D}" srcOrd="9" destOrd="0" presId="urn:microsoft.com/office/officeart/2005/8/layout/target3"/>
    <dgm:cxn modelId="{22156F5B-4339-4CAA-861D-3B1DDD89A871}" type="presParOf" srcId="{CAB66CE6-0FD3-410A-BB6F-8ECF89BEA20B}" destId="{9629A80E-DFA2-4E76-8D3D-14E63F75654C}" srcOrd="10" destOrd="0" presId="urn:microsoft.com/office/officeart/2005/8/layout/target3"/>
    <dgm:cxn modelId="{DE02576F-7C3B-4F1F-92D1-19A73816B35B}" type="presParOf" srcId="{CAB66CE6-0FD3-410A-BB6F-8ECF89BEA20B}" destId="{4479FD94-29E9-43C5-8F22-79754E3B6FD0}" srcOrd="11" destOrd="0" presId="urn:microsoft.com/office/officeart/2005/8/layout/target3"/>
    <dgm:cxn modelId="{FB75A69D-7681-4F2A-9131-FBFE6D5B9A37}" type="presParOf" srcId="{CAB66CE6-0FD3-410A-BB6F-8ECF89BEA20B}" destId="{5964B3F9-ED82-472A-BF96-0751FEB43F63}" srcOrd="12" destOrd="0" presId="urn:microsoft.com/office/officeart/2005/8/layout/target3"/>
    <dgm:cxn modelId="{D720BE2B-2B00-425A-8BC0-47CE90B5F819}" type="presParOf" srcId="{CAB66CE6-0FD3-410A-BB6F-8ECF89BEA20B}" destId="{C489198E-0002-4F7F-80C0-5E08A54EC9A9}" srcOrd="13" destOrd="0" presId="urn:microsoft.com/office/officeart/2005/8/layout/target3"/>
    <dgm:cxn modelId="{20EF26DF-2EAB-4DCA-BD34-7A23FFF7B268}" type="presParOf" srcId="{CAB66CE6-0FD3-410A-BB6F-8ECF89BEA20B}" destId="{121476C8-583F-49E0-97B0-741690614A18}" srcOrd="14" destOrd="0" presId="urn:microsoft.com/office/officeart/2005/8/layout/target3"/>
    <dgm:cxn modelId="{9B241AD4-973B-4407-91C8-10766CE4978F}" type="presParOf" srcId="{CAB66CE6-0FD3-410A-BB6F-8ECF89BEA20B}" destId="{359676D9-6508-4663-9E65-D0C692161154}" srcOrd="15" destOrd="0" presId="urn:microsoft.com/office/officeart/2005/8/layout/target3"/>
    <dgm:cxn modelId="{78A1E094-5885-402D-A335-88FE44BECE80}" type="presParOf" srcId="{CAB66CE6-0FD3-410A-BB6F-8ECF89BEA20B}" destId="{4A83F372-57A1-497E-BBA4-BF81FB8C1F8D}" srcOrd="16" destOrd="0" presId="urn:microsoft.com/office/officeart/2005/8/layout/target3"/>
    <dgm:cxn modelId="{5B49B9AC-A01A-46D3-B920-EC530BC423B8}" type="presParOf" srcId="{CAB66CE6-0FD3-410A-BB6F-8ECF89BEA20B}" destId="{28A9478A-A1B5-41B2-9080-45E70EB110A6}" srcOrd="17" destOrd="0" presId="urn:microsoft.com/office/officeart/2005/8/layout/target3"/>
    <dgm:cxn modelId="{6288419A-B1B6-43EA-84C2-36225475AE57}" type="presParOf" srcId="{CAB66CE6-0FD3-410A-BB6F-8ECF89BEA20B}" destId="{8B3D2C3A-DF32-4C8E-A6AD-32B46815FCEB}" srcOrd="18" destOrd="0" presId="urn:microsoft.com/office/officeart/2005/8/layout/target3"/>
    <dgm:cxn modelId="{456140CC-24DA-47A8-871D-F19754AF8A49}" type="presParOf" srcId="{CAB66CE6-0FD3-410A-BB6F-8ECF89BEA20B}" destId="{DF807F03-763D-4F18-99BD-1F81767B60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C7304A-A9AE-451C-9CDD-E77C5D8A9C5C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F52FB7-06B5-4AF3-A3EE-B249401C903E}">
      <dgm:prSet phldrT="[Текст]" custT="1"/>
      <dgm:spPr/>
      <dgm:t>
        <a:bodyPr/>
        <a:lstStyle/>
        <a:p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К концу года обучения воспитанник:</a:t>
          </a:r>
          <a:endParaRPr lang="ru-RU" sz="3200" b="1" i="1" dirty="0">
            <a:latin typeface="Times New Roman" pitchFamily="18" charset="0"/>
            <a:cs typeface="Times New Roman" pitchFamily="18" charset="0"/>
          </a:endParaRPr>
        </a:p>
      </dgm:t>
    </dgm:pt>
    <dgm:pt modelId="{883E65C1-B3E0-4534-8D00-CFA1517EFED1}" type="parTrans" cxnId="{8688C441-752D-4259-88B6-713B3D06BD61}">
      <dgm:prSet/>
      <dgm:spPr/>
      <dgm:t>
        <a:bodyPr/>
        <a:lstStyle/>
        <a:p>
          <a:endParaRPr lang="ru-RU"/>
        </a:p>
      </dgm:t>
    </dgm:pt>
    <dgm:pt modelId="{7F6B2FBD-C967-43C2-B4A3-DE46C7729E1E}" type="sibTrans" cxnId="{8688C441-752D-4259-88B6-713B3D06BD61}">
      <dgm:prSet/>
      <dgm:spPr/>
      <dgm:t>
        <a:bodyPr/>
        <a:lstStyle/>
        <a:p>
          <a:endParaRPr lang="ru-RU"/>
        </a:p>
      </dgm:t>
    </dgm:pt>
    <dgm:pt modelId="{CEBCAA6D-A8D5-42DF-A2BA-D3B66A2CAAE1}">
      <dgm:prSet custT="1"/>
      <dgm:spPr/>
      <dgm:t>
        <a:bodyPr anchor="ctr"/>
        <a:lstStyle/>
        <a:p>
          <a:pPr marL="114300" marR="0" indent="0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имеет представление о здоровом и активном образе жизни;</a:t>
          </a:r>
          <a:endParaRPr lang="ru-RU" sz="1600" dirty="0"/>
        </a:p>
      </dgm:t>
    </dgm:pt>
    <dgm:pt modelId="{9322FEAD-AD27-47DD-AD9E-15E2F4D2ACA5}" type="parTrans" cxnId="{C94A1351-FF30-43D6-9F7D-ECF3457FB6CA}">
      <dgm:prSet/>
      <dgm:spPr/>
      <dgm:t>
        <a:bodyPr/>
        <a:lstStyle/>
        <a:p>
          <a:endParaRPr lang="ru-RU"/>
        </a:p>
      </dgm:t>
    </dgm:pt>
    <dgm:pt modelId="{E1CCE152-9E5B-4CE3-B4AB-B065E6EC5E02}" type="sibTrans" cxnId="{C94A1351-FF30-43D6-9F7D-ECF3457FB6CA}">
      <dgm:prSet/>
      <dgm:spPr/>
      <dgm:t>
        <a:bodyPr/>
        <a:lstStyle/>
        <a:p>
          <a:endParaRPr lang="ru-RU"/>
        </a:p>
      </dgm:t>
    </dgm:pt>
    <dgm:pt modelId="{9D59D415-E2AF-4F44-98CA-23EA68E58D9F}">
      <dgm:prSet custT="1"/>
      <dgm:spPr/>
      <dgm:t>
        <a:bodyPr anchor="ctr"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 самостоятельно выполняет под музыку комплексы фитнес-упражнений, разученных ранее;</a:t>
          </a:r>
          <a:endParaRPr lang="ru-RU" sz="1600" dirty="0"/>
        </a:p>
      </dgm:t>
    </dgm:pt>
    <dgm:pt modelId="{524C3FC5-DC0F-4410-B003-05494026CC2D}" type="parTrans" cxnId="{224D58A8-B639-4C72-8CAD-AD814E0998A4}">
      <dgm:prSet/>
      <dgm:spPr/>
      <dgm:t>
        <a:bodyPr/>
        <a:lstStyle/>
        <a:p>
          <a:endParaRPr lang="ru-RU"/>
        </a:p>
      </dgm:t>
    </dgm:pt>
    <dgm:pt modelId="{955C7816-C5EF-4859-9CEA-3958C58B2783}" type="sibTrans" cxnId="{224D58A8-B639-4C72-8CAD-AD814E0998A4}">
      <dgm:prSet/>
      <dgm:spPr/>
      <dgm:t>
        <a:bodyPr/>
        <a:lstStyle/>
        <a:p>
          <a:endParaRPr lang="ru-RU"/>
        </a:p>
      </dgm:t>
    </dgm:pt>
    <dgm:pt modelId="{7BFFDE76-768F-4AF5-8E25-26E0D4E841EF}">
      <dgm:prSet custT="1"/>
      <dgm:spPr/>
      <dgm:t>
        <a:bodyPr anchor="ctr"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 владеет элементарными приемами выполнения упражнений художественной гимнастики (с лентой, скакалкой, мячом, обручем);</a:t>
          </a:r>
          <a:endParaRPr lang="ru-RU" sz="1600" dirty="0"/>
        </a:p>
      </dgm:t>
    </dgm:pt>
    <dgm:pt modelId="{35F867C0-1E5B-4443-B46C-1A54FB9826D4}" type="parTrans" cxnId="{A0DF7D00-D71A-4CF6-86AD-31570E8E2B9A}">
      <dgm:prSet/>
      <dgm:spPr/>
      <dgm:t>
        <a:bodyPr/>
        <a:lstStyle/>
        <a:p>
          <a:endParaRPr lang="ru-RU"/>
        </a:p>
      </dgm:t>
    </dgm:pt>
    <dgm:pt modelId="{A42397E3-BAFD-4DD5-A132-F5437D817C4C}" type="sibTrans" cxnId="{A0DF7D00-D71A-4CF6-86AD-31570E8E2B9A}">
      <dgm:prSet/>
      <dgm:spPr/>
      <dgm:t>
        <a:bodyPr/>
        <a:lstStyle/>
        <a:p>
          <a:endParaRPr lang="ru-RU"/>
        </a:p>
      </dgm:t>
    </dgm:pt>
    <dgm:pt modelId="{6CA61FC3-F838-4666-9843-095716C65F93}">
      <dgm:prSet custT="1"/>
      <dgm:spPr/>
      <dgm:t>
        <a:bodyPr anchor="ctr"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 использует различные приемы самомассажа, релаксации, соблюдая их последовательность</a:t>
          </a:r>
          <a:endParaRPr lang="ru-RU" sz="1600" dirty="0"/>
        </a:p>
      </dgm:t>
    </dgm:pt>
    <dgm:pt modelId="{7F37B82A-C409-477C-A6F2-441BB66160BD}" type="parTrans" cxnId="{F465CBA2-813A-43E8-8A90-112BC9A438DA}">
      <dgm:prSet/>
      <dgm:spPr/>
      <dgm:t>
        <a:bodyPr/>
        <a:lstStyle/>
        <a:p>
          <a:endParaRPr lang="ru-RU"/>
        </a:p>
      </dgm:t>
    </dgm:pt>
    <dgm:pt modelId="{58305D7D-A26E-4CC0-BCB3-4627B94E9E9F}" type="sibTrans" cxnId="{F465CBA2-813A-43E8-8A90-112BC9A438DA}">
      <dgm:prSet/>
      <dgm:spPr/>
      <dgm:t>
        <a:bodyPr/>
        <a:lstStyle/>
        <a:p>
          <a:endParaRPr lang="ru-RU"/>
        </a:p>
      </dgm:t>
    </dgm:pt>
    <dgm:pt modelId="{3DA8F244-E60E-4E5F-A51D-F4635D065D16}">
      <dgm:prSet custT="1"/>
      <dgm:spPr/>
      <dgm:t>
        <a:bodyPr anchor="ctr"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 владеет элементами ритмической гимнастики, выполняет движения в разном ритмическом темпе;</a:t>
          </a:r>
          <a:endParaRPr lang="ru-RU" sz="1600" dirty="0"/>
        </a:p>
      </dgm:t>
    </dgm:pt>
    <dgm:pt modelId="{B7BE8FD5-1CB0-46F2-B0B1-A475A7CC137F}" type="parTrans" cxnId="{D3F85E08-D94C-4516-B7B2-0FCBC4109284}">
      <dgm:prSet/>
      <dgm:spPr/>
      <dgm:t>
        <a:bodyPr/>
        <a:lstStyle/>
        <a:p>
          <a:endParaRPr lang="ru-RU"/>
        </a:p>
      </dgm:t>
    </dgm:pt>
    <dgm:pt modelId="{1999DAF2-188B-4B04-841F-AAF96C00791D}" type="sibTrans" cxnId="{D3F85E08-D94C-4516-B7B2-0FCBC4109284}">
      <dgm:prSet/>
      <dgm:spPr/>
      <dgm:t>
        <a:bodyPr/>
        <a:lstStyle/>
        <a:p>
          <a:endParaRPr lang="ru-RU"/>
        </a:p>
      </dgm:t>
    </dgm:pt>
    <dgm:pt modelId="{A240F264-F802-43A6-97C1-B58B1E4C3EB5}" type="pres">
      <dgm:prSet presAssocID="{CFC7304A-A9AE-451C-9CDD-E77C5D8A9C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BAC3BA-BBCE-4E74-B668-4FEF285385FE}" type="pres">
      <dgm:prSet presAssocID="{14F52FB7-06B5-4AF3-A3EE-B249401C903E}" presName="linNode" presStyleCnt="0"/>
      <dgm:spPr/>
    </dgm:pt>
    <dgm:pt modelId="{62C5C554-3E77-4FA5-ADCC-E37471417599}" type="pres">
      <dgm:prSet presAssocID="{14F52FB7-06B5-4AF3-A3EE-B249401C903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4C7F4-D842-4DA5-B73A-E34D25261134}" type="pres">
      <dgm:prSet presAssocID="{14F52FB7-06B5-4AF3-A3EE-B249401C903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422CC-FEB9-4418-9173-EFFB68CD6195}" type="presOf" srcId="{CEBCAA6D-A8D5-42DF-A2BA-D3B66A2CAAE1}" destId="{4FB4C7F4-D842-4DA5-B73A-E34D25261134}" srcOrd="0" destOrd="0" presId="urn:microsoft.com/office/officeart/2005/8/layout/vList6"/>
    <dgm:cxn modelId="{61FE199E-98A2-4A86-9994-0799A2CB5640}" type="presOf" srcId="{9D59D415-E2AF-4F44-98CA-23EA68E58D9F}" destId="{4FB4C7F4-D842-4DA5-B73A-E34D25261134}" srcOrd="0" destOrd="3" presId="urn:microsoft.com/office/officeart/2005/8/layout/vList6"/>
    <dgm:cxn modelId="{A0DF7D00-D71A-4CF6-86AD-31570E8E2B9A}" srcId="{14F52FB7-06B5-4AF3-A3EE-B249401C903E}" destId="{7BFFDE76-768F-4AF5-8E25-26E0D4E841EF}" srcOrd="2" destOrd="0" parTransId="{35F867C0-1E5B-4443-B46C-1A54FB9826D4}" sibTransId="{A42397E3-BAFD-4DD5-A132-F5437D817C4C}"/>
    <dgm:cxn modelId="{C0D5BE6E-1217-4F8D-BFDC-79A52AEDC66D}" type="presOf" srcId="{7BFFDE76-768F-4AF5-8E25-26E0D4E841EF}" destId="{4FB4C7F4-D842-4DA5-B73A-E34D25261134}" srcOrd="0" destOrd="2" presId="urn:microsoft.com/office/officeart/2005/8/layout/vList6"/>
    <dgm:cxn modelId="{8688C441-752D-4259-88B6-713B3D06BD61}" srcId="{CFC7304A-A9AE-451C-9CDD-E77C5D8A9C5C}" destId="{14F52FB7-06B5-4AF3-A3EE-B249401C903E}" srcOrd="0" destOrd="0" parTransId="{883E65C1-B3E0-4534-8D00-CFA1517EFED1}" sibTransId="{7F6B2FBD-C967-43C2-B4A3-DE46C7729E1E}"/>
    <dgm:cxn modelId="{273BA0B1-BC55-4F91-9BB5-54E97183316F}" type="presOf" srcId="{3DA8F244-E60E-4E5F-A51D-F4635D065D16}" destId="{4FB4C7F4-D842-4DA5-B73A-E34D25261134}" srcOrd="0" destOrd="1" presId="urn:microsoft.com/office/officeart/2005/8/layout/vList6"/>
    <dgm:cxn modelId="{8655C445-C26D-41A7-BAC0-56DCFD13404C}" type="presOf" srcId="{6CA61FC3-F838-4666-9843-095716C65F93}" destId="{4FB4C7F4-D842-4DA5-B73A-E34D25261134}" srcOrd="0" destOrd="4" presId="urn:microsoft.com/office/officeart/2005/8/layout/vList6"/>
    <dgm:cxn modelId="{B0320380-2537-4FC7-90DC-CB958F603434}" type="presOf" srcId="{CFC7304A-A9AE-451C-9CDD-E77C5D8A9C5C}" destId="{A240F264-F802-43A6-97C1-B58B1E4C3EB5}" srcOrd="0" destOrd="0" presId="urn:microsoft.com/office/officeart/2005/8/layout/vList6"/>
    <dgm:cxn modelId="{D3F85E08-D94C-4516-B7B2-0FCBC4109284}" srcId="{14F52FB7-06B5-4AF3-A3EE-B249401C903E}" destId="{3DA8F244-E60E-4E5F-A51D-F4635D065D16}" srcOrd="1" destOrd="0" parTransId="{B7BE8FD5-1CB0-46F2-B0B1-A475A7CC137F}" sibTransId="{1999DAF2-188B-4B04-841F-AAF96C00791D}"/>
    <dgm:cxn modelId="{224D58A8-B639-4C72-8CAD-AD814E0998A4}" srcId="{14F52FB7-06B5-4AF3-A3EE-B249401C903E}" destId="{9D59D415-E2AF-4F44-98CA-23EA68E58D9F}" srcOrd="3" destOrd="0" parTransId="{524C3FC5-DC0F-4410-B003-05494026CC2D}" sibTransId="{955C7816-C5EF-4859-9CEA-3958C58B2783}"/>
    <dgm:cxn modelId="{32097A29-EB48-4E9F-B88A-32CF5DAD6182}" type="presOf" srcId="{14F52FB7-06B5-4AF3-A3EE-B249401C903E}" destId="{62C5C554-3E77-4FA5-ADCC-E37471417599}" srcOrd="0" destOrd="0" presId="urn:microsoft.com/office/officeart/2005/8/layout/vList6"/>
    <dgm:cxn modelId="{C94A1351-FF30-43D6-9F7D-ECF3457FB6CA}" srcId="{14F52FB7-06B5-4AF3-A3EE-B249401C903E}" destId="{CEBCAA6D-A8D5-42DF-A2BA-D3B66A2CAAE1}" srcOrd="0" destOrd="0" parTransId="{9322FEAD-AD27-47DD-AD9E-15E2F4D2ACA5}" sibTransId="{E1CCE152-9E5B-4CE3-B4AB-B065E6EC5E02}"/>
    <dgm:cxn modelId="{F465CBA2-813A-43E8-8A90-112BC9A438DA}" srcId="{14F52FB7-06B5-4AF3-A3EE-B249401C903E}" destId="{6CA61FC3-F838-4666-9843-095716C65F93}" srcOrd="4" destOrd="0" parTransId="{7F37B82A-C409-477C-A6F2-441BB66160BD}" sibTransId="{58305D7D-A26E-4CC0-BCB3-4627B94E9E9F}"/>
    <dgm:cxn modelId="{1C11EADC-CB42-4927-B81B-5F61EE16CE38}" type="presParOf" srcId="{A240F264-F802-43A6-97C1-B58B1E4C3EB5}" destId="{D6BAC3BA-BBCE-4E74-B668-4FEF285385FE}" srcOrd="0" destOrd="0" presId="urn:microsoft.com/office/officeart/2005/8/layout/vList6"/>
    <dgm:cxn modelId="{48E2D280-66EC-41D5-A77B-10B4A61D813E}" type="presParOf" srcId="{D6BAC3BA-BBCE-4E74-B668-4FEF285385FE}" destId="{62C5C554-3E77-4FA5-ADCC-E37471417599}" srcOrd="0" destOrd="0" presId="urn:microsoft.com/office/officeart/2005/8/layout/vList6"/>
    <dgm:cxn modelId="{0CB5B4CE-A0BA-44E9-880C-9C8D1C94A31A}" type="presParOf" srcId="{D6BAC3BA-BBCE-4E74-B668-4FEF285385FE}" destId="{4FB4C7F4-D842-4DA5-B73A-E34D252611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E1A14-835B-490C-9CAC-0FA320E56F3A}">
      <dsp:nvSpPr>
        <dsp:cNvPr id="0" name=""/>
        <dsp:cNvSpPr/>
      </dsp:nvSpPr>
      <dsp:spPr>
        <a:xfrm>
          <a:off x="2053946" y="2032000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1692870"/>
              </a:lnTo>
              <a:lnTo>
                <a:pt x="444209" y="1692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232296" y="2834680"/>
        <a:ext cx="87509" cy="87509"/>
      </dsp:txXfrm>
    </dsp:sp>
    <dsp:sp modelId="{02429F28-7C8C-47D2-A740-831511882C8A}">
      <dsp:nvSpPr>
        <dsp:cNvPr id="0" name=""/>
        <dsp:cNvSpPr/>
      </dsp:nvSpPr>
      <dsp:spPr>
        <a:xfrm>
          <a:off x="2053946" y="2032000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846435"/>
              </a:lnTo>
              <a:lnTo>
                <a:pt x="444209" y="846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2153" y="2431319"/>
        <a:ext cx="47795" cy="47795"/>
      </dsp:txXfrm>
    </dsp:sp>
    <dsp:sp modelId="{CE57626A-B1CD-4183-AC04-915867F0EB49}">
      <dsp:nvSpPr>
        <dsp:cNvPr id="0" name=""/>
        <dsp:cNvSpPr/>
      </dsp:nvSpPr>
      <dsp:spPr>
        <a:xfrm>
          <a:off x="2053946" y="1986280"/>
          <a:ext cx="444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20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64945" y="2020894"/>
        <a:ext cx="22210" cy="22210"/>
      </dsp:txXfrm>
    </dsp:sp>
    <dsp:sp modelId="{FB89AA71-EB69-4296-B383-E5500E600F26}">
      <dsp:nvSpPr>
        <dsp:cNvPr id="0" name=""/>
        <dsp:cNvSpPr/>
      </dsp:nvSpPr>
      <dsp:spPr>
        <a:xfrm>
          <a:off x="2053946" y="1185564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846435"/>
              </a:moveTo>
              <a:lnTo>
                <a:pt x="222104" y="846435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2153" y="1584884"/>
        <a:ext cx="47795" cy="47795"/>
      </dsp:txXfrm>
    </dsp:sp>
    <dsp:sp modelId="{89232463-CCC8-44B7-9079-C6ACA04E1087}">
      <dsp:nvSpPr>
        <dsp:cNvPr id="0" name=""/>
        <dsp:cNvSpPr/>
      </dsp:nvSpPr>
      <dsp:spPr>
        <a:xfrm>
          <a:off x="2053946" y="339129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1692870"/>
              </a:moveTo>
              <a:lnTo>
                <a:pt x="222104" y="1692870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232296" y="1141810"/>
        <a:ext cx="87509" cy="87509"/>
      </dsp:txXfrm>
    </dsp:sp>
    <dsp:sp modelId="{334DD165-B160-4309-B28B-5E5D4543955D}">
      <dsp:nvSpPr>
        <dsp:cNvPr id="0" name=""/>
        <dsp:cNvSpPr/>
      </dsp:nvSpPr>
      <dsp:spPr>
        <a:xfrm rot="16200000">
          <a:off x="-66596" y="1693425"/>
          <a:ext cx="3563937" cy="67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Новизна в развитии</a:t>
          </a:r>
          <a:endParaRPr lang="ru-RU" sz="3000" kern="1200" dirty="0"/>
        </a:p>
      </dsp:txBody>
      <dsp:txXfrm>
        <a:off x="-66596" y="1693425"/>
        <a:ext cx="3563937" cy="677148"/>
      </dsp:txXfrm>
    </dsp:sp>
    <dsp:sp modelId="{2C6484B3-2638-47F7-ADB8-2D26EBBAA852}">
      <dsp:nvSpPr>
        <dsp:cNvPr id="0" name=""/>
        <dsp:cNvSpPr/>
      </dsp:nvSpPr>
      <dsp:spPr>
        <a:xfrm>
          <a:off x="2498155" y="555"/>
          <a:ext cx="2221045" cy="67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физических способностей</a:t>
          </a:r>
          <a:endParaRPr lang="ru-RU" sz="1400" kern="1200" dirty="0"/>
        </a:p>
      </dsp:txBody>
      <dsp:txXfrm>
        <a:off x="2498155" y="555"/>
        <a:ext cx="2221045" cy="677148"/>
      </dsp:txXfrm>
    </dsp:sp>
    <dsp:sp modelId="{52BFFBBD-9795-4EDD-8F7A-58D9572BABE3}">
      <dsp:nvSpPr>
        <dsp:cNvPr id="0" name=""/>
        <dsp:cNvSpPr/>
      </dsp:nvSpPr>
      <dsp:spPr>
        <a:xfrm>
          <a:off x="2498155" y="846990"/>
          <a:ext cx="2221045" cy="67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психических процессов</a:t>
          </a:r>
          <a:endParaRPr lang="ru-RU" sz="1400" kern="1200" dirty="0"/>
        </a:p>
      </dsp:txBody>
      <dsp:txXfrm>
        <a:off x="2498155" y="846990"/>
        <a:ext cx="2221045" cy="677148"/>
      </dsp:txXfrm>
    </dsp:sp>
    <dsp:sp modelId="{56FBB45A-15F2-43E0-800F-B7AF401DDDCD}">
      <dsp:nvSpPr>
        <dsp:cNvPr id="0" name=""/>
        <dsp:cNvSpPr/>
      </dsp:nvSpPr>
      <dsp:spPr>
        <a:xfrm>
          <a:off x="2498155" y="1693425"/>
          <a:ext cx="2221045" cy="67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интеллектуальных способностей</a:t>
          </a:r>
          <a:endParaRPr lang="ru-RU" sz="2000" kern="1200" dirty="0"/>
        </a:p>
      </dsp:txBody>
      <dsp:txXfrm>
        <a:off x="2498155" y="1693425"/>
        <a:ext cx="2221045" cy="677148"/>
      </dsp:txXfrm>
    </dsp:sp>
    <dsp:sp modelId="{44EF4A5C-1A33-4A80-ADBC-93F918868977}">
      <dsp:nvSpPr>
        <dsp:cNvPr id="0" name=""/>
        <dsp:cNvSpPr/>
      </dsp:nvSpPr>
      <dsp:spPr>
        <a:xfrm>
          <a:off x="2498155" y="2539861"/>
          <a:ext cx="2221045" cy="67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эмоциональной сферы</a:t>
          </a:r>
          <a:endParaRPr lang="ru-RU" sz="2000" kern="1200" dirty="0"/>
        </a:p>
      </dsp:txBody>
      <dsp:txXfrm>
        <a:off x="2498155" y="2539861"/>
        <a:ext cx="2221045" cy="677148"/>
      </dsp:txXfrm>
    </dsp:sp>
    <dsp:sp modelId="{1DE446D6-2000-48E0-ACF0-B69A8130CFEE}">
      <dsp:nvSpPr>
        <dsp:cNvPr id="0" name=""/>
        <dsp:cNvSpPr/>
      </dsp:nvSpPr>
      <dsp:spPr>
        <a:xfrm>
          <a:off x="2498155" y="3386296"/>
          <a:ext cx="2221045" cy="67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креативных способностей</a:t>
          </a:r>
          <a:endParaRPr lang="ru-RU" sz="1400" kern="1200" dirty="0"/>
        </a:p>
      </dsp:txBody>
      <dsp:txXfrm>
        <a:off x="2498155" y="3386296"/>
        <a:ext cx="2221045" cy="677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0ED2D-322E-401A-9EAB-E7C3E8FBDCA9}">
      <dsp:nvSpPr>
        <dsp:cNvPr id="0" name=""/>
        <dsp:cNvSpPr/>
      </dsp:nvSpPr>
      <dsp:spPr>
        <a:xfrm>
          <a:off x="3197155" y="694"/>
          <a:ext cx="4795732" cy="27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Систематическое применение продолжительных упражнений с индивидуализированной физической нагрузкой, </a:t>
          </a:r>
          <a:r>
            <a:rPr lang="ru-RU" sz="1900" kern="1200" dirty="0" smtClean="0"/>
            <a:t>способствует </a:t>
          </a:r>
          <a:r>
            <a:rPr lang="ru-RU" sz="1900" kern="1200" dirty="0" smtClean="0"/>
            <a:t>укреплению здоровья дошкольников</a:t>
          </a:r>
          <a:endParaRPr lang="ru-RU" sz="1900" kern="1200" dirty="0"/>
        </a:p>
      </dsp:txBody>
      <dsp:txXfrm>
        <a:off x="3197155" y="339220"/>
        <a:ext cx="3780153" cy="2031159"/>
      </dsp:txXfrm>
    </dsp:sp>
    <dsp:sp modelId="{A85EF3C5-186B-4491-AE3E-A1071B9F8FFE}">
      <dsp:nvSpPr>
        <dsp:cNvPr id="0" name=""/>
        <dsp:cNvSpPr/>
      </dsp:nvSpPr>
      <dsp:spPr>
        <a:xfrm>
          <a:off x="0" y="694"/>
          <a:ext cx="3197155" cy="2708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Практическая значимость</a:t>
          </a:r>
          <a:endParaRPr lang="ru-RU" sz="2500" kern="1200" dirty="0"/>
        </a:p>
      </dsp:txBody>
      <dsp:txXfrm>
        <a:off x="132204" y="132898"/>
        <a:ext cx="2932747" cy="2443803"/>
      </dsp:txXfrm>
    </dsp:sp>
    <dsp:sp modelId="{3C7D5B91-7E0C-4324-B529-CB11688E2824}">
      <dsp:nvSpPr>
        <dsp:cNvPr id="0" name=""/>
        <dsp:cNvSpPr/>
      </dsp:nvSpPr>
      <dsp:spPr>
        <a:xfrm>
          <a:off x="3197155" y="2979726"/>
          <a:ext cx="4795732" cy="27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Методики, приемы и технологии адаптированы к особенностям физиологии и психологии дошкольников</a:t>
          </a:r>
          <a:endParaRPr lang="ru-RU" sz="1900" kern="1200" dirty="0"/>
        </a:p>
      </dsp:txBody>
      <dsp:txXfrm>
        <a:off x="3197155" y="3318252"/>
        <a:ext cx="3780153" cy="2031159"/>
      </dsp:txXfrm>
    </dsp:sp>
    <dsp:sp modelId="{86C0616A-5C60-4936-8E7A-D9C9FD84DDDA}">
      <dsp:nvSpPr>
        <dsp:cNvPr id="0" name=""/>
        <dsp:cNvSpPr/>
      </dsp:nvSpPr>
      <dsp:spPr>
        <a:xfrm>
          <a:off x="0" y="2979726"/>
          <a:ext cx="3197155" cy="2708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Педагогическая целесообразность</a:t>
          </a:r>
          <a:endParaRPr lang="ru-RU" sz="2500" kern="1200" dirty="0"/>
        </a:p>
      </dsp:txBody>
      <dsp:txXfrm>
        <a:off x="132204" y="3111930"/>
        <a:ext cx="2932747" cy="2443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96B79-50FE-453C-93E4-9AF825A54A53}">
      <dsp:nvSpPr>
        <dsp:cNvPr id="0" name=""/>
        <dsp:cNvSpPr/>
      </dsp:nvSpPr>
      <dsp:spPr>
        <a:xfrm>
          <a:off x="408085" y="1429"/>
          <a:ext cx="2335966" cy="1401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укреплять функциональные системы организма</a:t>
          </a:r>
          <a:endParaRPr lang="ru-RU" sz="1200" kern="1200" dirty="0"/>
        </a:p>
      </dsp:txBody>
      <dsp:txXfrm>
        <a:off x="408085" y="1429"/>
        <a:ext cx="2335966" cy="1401579"/>
      </dsp:txXfrm>
    </dsp:sp>
    <dsp:sp modelId="{34C33D2B-D322-4B6A-B5A9-85E545C56C79}">
      <dsp:nvSpPr>
        <dsp:cNvPr id="0" name=""/>
        <dsp:cNvSpPr/>
      </dsp:nvSpPr>
      <dsp:spPr>
        <a:xfrm>
          <a:off x="2977648" y="1429"/>
          <a:ext cx="2335966" cy="1401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развивать основные физические качества, координационные, </a:t>
          </a:r>
          <a:r>
            <a:rPr lang="ru-RU" sz="1200" kern="1200" dirty="0" err="1" smtClean="0"/>
            <a:t>ориентационно</a:t>
          </a:r>
          <a:r>
            <a:rPr lang="ru-RU" sz="1200" kern="1200" dirty="0" smtClean="0"/>
            <a:t>-пространственные, временные, ритмические способности</a:t>
          </a:r>
          <a:endParaRPr lang="ru-RU" sz="1200" kern="1200" dirty="0"/>
        </a:p>
      </dsp:txBody>
      <dsp:txXfrm>
        <a:off x="2977648" y="1429"/>
        <a:ext cx="2335966" cy="1401579"/>
      </dsp:txXfrm>
    </dsp:sp>
    <dsp:sp modelId="{A335C9BC-E72A-4922-832A-D13C7810B8FD}">
      <dsp:nvSpPr>
        <dsp:cNvPr id="0" name=""/>
        <dsp:cNvSpPr/>
      </dsp:nvSpPr>
      <dsp:spPr>
        <a:xfrm>
          <a:off x="5547211" y="1429"/>
          <a:ext cx="2335966" cy="1401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формировать культуру движений, обогащать двигательный опыт физическими упражнениями</a:t>
          </a:r>
          <a:endParaRPr lang="ru-RU" sz="1200" kern="1200" dirty="0"/>
        </a:p>
      </dsp:txBody>
      <dsp:txXfrm>
        <a:off x="5547211" y="1429"/>
        <a:ext cx="2335966" cy="1401579"/>
      </dsp:txXfrm>
    </dsp:sp>
    <dsp:sp modelId="{F2EA38B6-7135-48E5-B24A-084A3672B5F7}">
      <dsp:nvSpPr>
        <dsp:cNvPr id="0" name=""/>
        <dsp:cNvSpPr/>
      </dsp:nvSpPr>
      <dsp:spPr>
        <a:xfrm>
          <a:off x="408085" y="1636606"/>
          <a:ext cx="2335966" cy="1401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обеспечивать формирование правильной осанки, укреплять мышечный корсет средствами оздоровительной аэробики, ритмической гимнастики с предметами, танцевальных упражнений</a:t>
          </a:r>
          <a:endParaRPr lang="ru-RU" sz="1200" kern="1200" dirty="0"/>
        </a:p>
      </dsp:txBody>
      <dsp:txXfrm>
        <a:off x="408085" y="1636606"/>
        <a:ext cx="2335966" cy="1401579"/>
      </dsp:txXfrm>
    </dsp:sp>
    <dsp:sp modelId="{E90E575E-0E86-49B2-BA85-5C070EF59000}">
      <dsp:nvSpPr>
        <dsp:cNvPr id="0" name=""/>
        <dsp:cNvSpPr/>
      </dsp:nvSpPr>
      <dsp:spPr>
        <a:xfrm>
          <a:off x="2977648" y="1636606"/>
          <a:ext cx="2335966" cy="1401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воспитывать привычку к здоровому и активному образу жизни</a:t>
          </a:r>
        </a:p>
      </dsp:txBody>
      <dsp:txXfrm>
        <a:off x="2977648" y="1636606"/>
        <a:ext cx="2335966" cy="1401579"/>
      </dsp:txXfrm>
    </dsp:sp>
    <dsp:sp modelId="{8495896A-4DCD-4162-B4CB-BC5D4B0DA0A7}">
      <dsp:nvSpPr>
        <dsp:cNvPr id="0" name=""/>
        <dsp:cNvSpPr/>
      </dsp:nvSpPr>
      <dsp:spPr>
        <a:xfrm>
          <a:off x="5547211" y="1636606"/>
          <a:ext cx="2335966" cy="1401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расширять кругозор, формировать познавательные интересы детей</a:t>
          </a:r>
          <a:endParaRPr lang="ru-RU" sz="1200" kern="1200" dirty="0"/>
        </a:p>
      </dsp:txBody>
      <dsp:txXfrm>
        <a:off x="5547211" y="1636606"/>
        <a:ext cx="2335966" cy="1401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3F74-DFC3-431D-8E76-ECB3F2CEC19D}">
      <dsp:nvSpPr>
        <dsp:cNvPr id="0" name=""/>
        <dsp:cNvSpPr/>
      </dsp:nvSpPr>
      <dsp:spPr>
        <a:xfrm>
          <a:off x="0" y="0"/>
          <a:ext cx="4896544" cy="489654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D3754-9E81-45BB-BD60-984F52A032D6}">
      <dsp:nvSpPr>
        <dsp:cNvPr id="0" name=""/>
        <dsp:cNvSpPr/>
      </dsp:nvSpPr>
      <dsp:spPr>
        <a:xfrm>
          <a:off x="2448272" y="0"/>
          <a:ext cx="5781327" cy="4896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Возраст воспитанников </a:t>
          </a:r>
          <a:endParaRPr lang="ru-RU" sz="2900" kern="1200" dirty="0"/>
        </a:p>
      </dsp:txBody>
      <dsp:txXfrm>
        <a:off x="2448272" y="0"/>
        <a:ext cx="2890663" cy="1040515"/>
      </dsp:txXfrm>
    </dsp:sp>
    <dsp:sp modelId="{63F94DDE-619D-4086-AA24-CDC2A3522974}">
      <dsp:nvSpPr>
        <dsp:cNvPr id="0" name=""/>
        <dsp:cNvSpPr/>
      </dsp:nvSpPr>
      <dsp:spPr>
        <a:xfrm>
          <a:off x="642671" y="1040515"/>
          <a:ext cx="3611201" cy="361120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C5908-EE6B-4E3A-8193-59BB570869E8}">
      <dsp:nvSpPr>
        <dsp:cNvPr id="0" name=""/>
        <dsp:cNvSpPr/>
      </dsp:nvSpPr>
      <dsp:spPr>
        <a:xfrm>
          <a:off x="2448272" y="1040515"/>
          <a:ext cx="5781327" cy="36112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Форма работы</a:t>
          </a:r>
          <a:endParaRPr lang="ru-RU" sz="2900" kern="1200" dirty="0"/>
        </a:p>
      </dsp:txBody>
      <dsp:txXfrm>
        <a:off x="2448272" y="1040515"/>
        <a:ext cx="2890663" cy="1040515"/>
      </dsp:txXfrm>
    </dsp:sp>
    <dsp:sp modelId="{A8663368-C8F7-49DD-912F-95F7EDEB74EA}">
      <dsp:nvSpPr>
        <dsp:cNvPr id="0" name=""/>
        <dsp:cNvSpPr/>
      </dsp:nvSpPr>
      <dsp:spPr>
        <a:xfrm>
          <a:off x="1285342" y="2081031"/>
          <a:ext cx="2325858" cy="232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E08639-2D73-46EC-AAC9-53B99EC4AC23}">
      <dsp:nvSpPr>
        <dsp:cNvPr id="0" name=""/>
        <dsp:cNvSpPr/>
      </dsp:nvSpPr>
      <dsp:spPr>
        <a:xfrm>
          <a:off x="2448272" y="2081031"/>
          <a:ext cx="5781327" cy="232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Срок реализации</a:t>
          </a:r>
          <a:endParaRPr lang="ru-RU" sz="2900" kern="1200" dirty="0"/>
        </a:p>
      </dsp:txBody>
      <dsp:txXfrm>
        <a:off x="2448272" y="2081031"/>
        <a:ext cx="2890663" cy="1040515"/>
      </dsp:txXfrm>
    </dsp:sp>
    <dsp:sp modelId="{9629A80E-DFA2-4E76-8D3D-14E63F75654C}">
      <dsp:nvSpPr>
        <dsp:cNvPr id="0" name=""/>
        <dsp:cNvSpPr/>
      </dsp:nvSpPr>
      <dsp:spPr>
        <a:xfrm>
          <a:off x="1928014" y="3121546"/>
          <a:ext cx="1040515" cy="104051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9FD94-29E9-43C5-8F22-79754E3B6FD0}">
      <dsp:nvSpPr>
        <dsp:cNvPr id="0" name=""/>
        <dsp:cNvSpPr/>
      </dsp:nvSpPr>
      <dsp:spPr>
        <a:xfrm>
          <a:off x="2448272" y="3121546"/>
          <a:ext cx="5781327" cy="10405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Режим </a:t>
          </a:r>
          <a:endParaRPr lang="ru-RU" sz="2900" kern="1200" dirty="0"/>
        </a:p>
      </dsp:txBody>
      <dsp:txXfrm>
        <a:off x="2448272" y="3121546"/>
        <a:ext cx="2890663" cy="1040515"/>
      </dsp:txXfrm>
    </dsp:sp>
    <dsp:sp modelId="{C489198E-0002-4F7F-80C0-5E08A54EC9A9}">
      <dsp:nvSpPr>
        <dsp:cNvPr id="0" name=""/>
        <dsp:cNvSpPr/>
      </dsp:nvSpPr>
      <dsp:spPr>
        <a:xfrm>
          <a:off x="5338936" y="0"/>
          <a:ext cx="2890663" cy="10405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6 – 7 лет</a:t>
          </a:r>
          <a:endParaRPr lang="ru-RU" sz="2300" kern="1200" dirty="0"/>
        </a:p>
      </dsp:txBody>
      <dsp:txXfrm>
        <a:off x="5338936" y="0"/>
        <a:ext cx="2890663" cy="1040515"/>
      </dsp:txXfrm>
    </dsp:sp>
    <dsp:sp modelId="{359676D9-6508-4663-9E65-D0C692161154}">
      <dsp:nvSpPr>
        <dsp:cNvPr id="0" name=""/>
        <dsp:cNvSpPr/>
      </dsp:nvSpPr>
      <dsp:spPr>
        <a:xfrm>
          <a:off x="5338936" y="1040515"/>
          <a:ext cx="2890663" cy="10405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кружковая</a:t>
          </a:r>
          <a:endParaRPr lang="ru-RU" sz="2300" kern="1200" dirty="0"/>
        </a:p>
      </dsp:txBody>
      <dsp:txXfrm>
        <a:off x="5338936" y="1040515"/>
        <a:ext cx="2890663" cy="1040515"/>
      </dsp:txXfrm>
    </dsp:sp>
    <dsp:sp modelId="{28A9478A-A1B5-41B2-9080-45E70EB110A6}">
      <dsp:nvSpPr>
        <dsp:cNvPr id="0" name=""/>
        <dsp:cNvSpPr/>
      </dsp:nvSpPr>
      <dsp:spPr>
        <a:xfrm>
          <a:off x="5338936" y="2081031"/>
          <a:ext cx="2890663" cy="10405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 год</a:t>
          </a:r>
          <a:endParaRPr lang="ru-RU" sz="2300" kern="1200" dirty="0"/>
        </a:p>
      </dsp:txBody>
      <dsp:txXfrm>
        <a:off x="5338936" y="2081031"/>
        <a:ext cx="2890663" cy="1040515"/>
      </dsp:txXfrm>
    </dsp:sp>
    <dsp:sp modelId="{DF807F03-763D-4F18-99BD-1F81767B60AE}">
      <dsp:nvSpPr>
        <dsp:cNvPr id="0" name=""/>
        <dsp:cNvSpPr/>
      </dsp:nvSpPr>
      <dsp:spPr>
        <a:xfrm>
          <a:off x="5338936" y="3121546"/>
          <a:ext cx="2890663" cy="10405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 раз в неделю,      не более 30 минут</a:t>
          </a:r>
          <a:endParaRPr lang="ru-RU" sz="2300" kern="1200" dirty="0"/>
        </a:p>
      </dsp:txBody>
      <dsp:txXfrm>
        <a:off x="5338936" y="3121546"/>
        <a:ext cx="2890663" cy="1040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4C7F4-D842-4DA5-B73A-E34D25261134}">
      <dsp:nvSpPr>
        <dsp:cNvPr id="0" name=""/>
        <dsp:cNvSpPr/>
      </dsp:nvSpPr>
      <dsp:spPr>
        <a:xfrm>
          <a:off x="3456384" y="0"/>
          <a:ext cx="5184576" cy="5832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4300" marR="0" lvl="1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 имеет представление о здоровом и активном образе жизни;</a:t>
          </a:r>
          <a:endParaRPr lang="ru-RU" sz="16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владеет элементами ритмической гимнастики, выполняет движения в разном ритмическом темпе;</a:t>
          </a:r>
          <a:endParaRPr lang="ru-RU" sz="16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владеет элементарными приемами выполнения упражнений художественной гимнастики (с лентой, скакалкой, мячом, обручем);</a:t>
          </a:r>
          <a:endParaRPr lang="ru-RU" sz="16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самостоятельно выполняет под музыку комплексы фитнес-упражнений, разученных ранее;</a:t>
          </a:r>
          <a:endParaRPr lang="ru-RU" sz="16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использует различные приемы самомассажа, релаксации, соблюдая их последовательность</a:t>
          </a:r>
          <a:endParaRPr lang="ru-RU" sz="1600" kern="1200" dirty="0"/>
        </a:p>
      </dsp:txBody>
      <dsp:txXfrm>
        <a:off x="3456384" y="729081"/>
        <a:ext cx="3240360" cy="4374486"/>
      </dsp:txXfrm>
    </dsp:sp>
    <dsp:sp modelId="{62C5C554-3E77-4FA5-ADCC-E37471417599}">
      <dsp:nvSpPr>
        <dsp:cNvPr id="0" name=""/>
        <dsp:cNvSpPr/>
      </dsp:nvSpPr>
      <dsp:spPr>
        <a:xfrm>
          <a:off x="0" y="0"/>
          <a:ext cx="3456384" cy="5832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К концу года обучения воспитанник:</a:t>
          </a:r>
          <a:endParaRPr lang="ru-RU" sz="3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727" y="168727"/>
        <a:ext cx="3118930" cy="5495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E76B8-F816-4335-AC3C-06CC95D76F5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3D2F-9B41-40DF-8B89-455CF2F25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6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3D2F-9B41-40DF-8B89-455CF2F25A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C6CECF-3F0B-4A77-9FA4-05417CAA9EC2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6A89B-144C-4A43-B92C-DD43BB472D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2096" y="3573016"/>
            <a:ext cx="4141848" cy="20882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Зарецкая</a:t>
            </a:r>
            <a:b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Наталья</a:t>
            </a:r>
            <a:b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Борисовна,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Monotype Corsiva" pitchFamily="66" charset="0"/>
              </a:rPr>
              <a:t>Муниципальное бюджетное  дошкольное образовательное учреждение общеразвивающего вида с приоритетным осуществлением деятельности по эстетическому направлению развития воспитанников </a:t>
            </a:r>
          </a:p>
          <a:p>
            <a:pPr algn="ctr"/>
            <a:r>
              <a:rPr lang="ru-RU" sz="1800" dirty="0" smtClean="0">
                <a:latin typeface="Monotype Corsiva" pitchFamily="66" charset="0"/>
              </a:rPr>
              <a:t>«Тяжинский детский сад №1 «Березка»</a:t>
            </a:r>
            <a:endParaRPr lang="ru-RU" sz="1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F:\DSC_3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795541" cy="3994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4648" y="5589240"/>
            <a:ext cx="3637792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инструктор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по физической культуре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3141" y="148478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dirty="0">
                <a:latin typeface="Monotype Corsiva" pitchFamily="66" charset="0"/>
              </a:rPr>
              <a:t>Планета Фитнес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дополнительная образовательная программа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по физическому развитию воспитанников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20" y="332656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олимпийским рекордам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G:\фотто зарецкая\IMG_2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4" y="1556792"/>
            <a:ext cx="3215960" cy="24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то зарецкая\DSCN1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240359" cy="2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то зарецкая\DSCN1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240359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фотто зарецкая\IMG_2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2" y="4077072"/>
            <a:ext cx="3209482" cy="24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3319" y="1835532"/>
            <a:ext cx="1178721" cy="406855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ГТЗО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56" y="1268760"/>
            <a:ext cx="844562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Актуальность - 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более эффективных способов педагогических воздействий в физическом и умственном воспитании детей дошкольного возраста при создании </a:t>
            </a:r>
            <a:r>
              <a:rPr lang="ru-RU" sz="2700" i="1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 среды в ДОУ</a:t>
            </a: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597922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79295745"/>
              </p:ext>
            </p:extLst>
          </p:nvPr>
        </p:nvGraphicFramePr>
        <p:xfrm>
          <a:off x="1331640" y="244037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" y="6597922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76912754"/>
              </p:ext>
            </p:extLst>
          </p:nvPr>
        </p:nvGraphicFramePr>
        <p:xfrm>
          <a:off x="467544" y="764704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53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972832"/>
              </p:ext>
            </p:extLst>
          </p:nvPr>
        </p:nvGraphicFramePr>
        <p:xfrm>
          <a:off x="457200" y="3140968"/>
          <a:ext cx="8291264" cy="303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168" y="2492896"/>
            <a:ext cx="8382032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" y="6429396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9600" y="906456"/>
            <a:ext cx="8229600" cy="1442424"/>
          </a:xfrm>
          <a:prstGeom prst="rect">
            <a:avLst/>
          </a:prstGeom>
        </p:spPr>
        <p:txBody>
          <a:bodyPr vert="horz" lIns="0" rIns="0" bIns="0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здоровья воспитанников, активизация и развитие двигательной деятельности детей при тесной взаимосвязи с их познавательной и мыслительной деятельностью средствами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824173"/>
              </p:ext>
            </p:extLst>
          </p:nvPr>
        </p:nvGraphicFramePr>
        <p:xfrm>
          <a:off x="467544" y="1196752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-32" y="6429396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26439248"/>
              </p:ext>
            </p:extLst>
          </p:nvPr>
        </p:nvGraphicFramePr>
        <p:xfrm>
          <a:off x="395536" y="764704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2" y="6669930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20" y="26064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праздники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SC048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4121"/>
            <a:ext cx="3375248" cy="25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88584" y="3563724"/>
            <a:ext cx="1323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23 февраля</a:t>
            </a:r>
            <a:endParaRPr lang="ru-RU" dirty="0"/>
          </a:p>
        </p:txBody>
      </p:sp>
      <p:pic>
        <p:nvPicPr>
          <p:cNvPr id="8" name="Рисунок 7" descr="DSCN049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1354121"/>
            <a:ext cx="3375248" cy="25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797404" y="3563724"/>
            <a:ext cx="10869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Колядки</a:t>
            </a:r>
            <a:endParaRPr lang="ru-RU" dirty="0"/>
          </a:p>
        </p:txBody>
      </p:sp>
      <p:pic>
        <p:nvPicPr>
          <p:cNvPr id="10" name="Рисунок 9" descr="SDC1423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941674"/>
            <a:ext cx="3384377" cy="2538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31640" y="6156012"/>
            <a:ext cx="29115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Олимпиаде – наш привет!</a:t>
            </a:r>
            <a:endParaRPr lang="ru-RU" dirty="0"/>
          </a:p>
        </p:txBody>
      </p:sp>
      <p:pic>
        <p:nvPicPr>
          <p:cNvPr id="12" name="Picture 3" descr="G:\1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b="4806"/>
          <a:stretch/>
        </p:blipFill>
        <p:spPr bwMode="auto">
          <a:xfrm>
            <a:off x="4509120" y="3933056"/>
            <a:ext cx="3367914" cy="24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42335" y="6156012"/>
            <a:ext cx="34420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здоровом теле – здоровый дух!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2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20" y="18864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Будущие спортсмены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G:\фотто зарецкая\DSC00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" y="1340768"/>
            <a:ext cx="3608508" cy="27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2014-10-20 Ф\Ф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1" y="3726987"/>
            <a:ext cx="4001469" cy="27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то зарецкая\DSC00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552610" cy="26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2014-10-20 Ф\Ф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12" y="1340768"/>
            <a:ext cx="4047021" cy="277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628800"/>
            <a:ext cx="648511" cy="469449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Наши будни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72272"/>
            <a:ext cx="9144000" cy="71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85720" y="332656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Папа, мама, спорт и 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G:\с родителями\Фото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 родителями\Фото0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12777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 родителями\Фото0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706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с родителями\Фото0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10" y="3979614"/>
            <a:ext cx="3394305" cy="25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312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Зарецкая Наталья Борисовна,</vt:lpstr>
      <vt:lpstr>Актуальность -  поиск более эффективных способов педагогических воздействий в физическом и умственном воспитании детей дошкольного возраста при создании здоровьесберегающей среды в ДОУ</vt:lpstr>
      <vt:lpstr>Презентация PowerPoint</vt:lpstr>
      <vt:lpstr>Задачи: </vt:lpstr>
      <vt:lpstr>Презентация PowerPoint</vt:lpstr>
      <vt:lpstr>Презентация PowerPoint</vt:lpstr>
      <vt:lpstr>Наши праздники</vt:lpstr>
      <vt:lpstr>Будущие спортсмены</vt:lpstr>
      <vt:lpstr>Папа, мама, спорт и я</vt:lpstr>
      <vt:lpstr>К олимпийским рекордам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Сазыкина Светлана Александровна</dc:title>
  <dc:creator>Школа</dc:creator>
  <cp:lastModifiedBy>Star</cp:lastModifiedBy>
  <cp:revision>47</cp:revision>
  <dcterms:created xsi:type="dcterms:W3CDTF">2008-04-08T02:27:43Z</dcterms:created>
  <dcterms:modified xsi:type="dcterms:W3CDTF">2014-10-21T06:10:56Z</dcterms:modified>
</cp:coreProperties>
</file>