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568AD0-6EAF-4E81-B008-C7C0B4AD024E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4FD71E-85DC-45D1-BA65-C449815555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 smtClean="0"/>
              <a:t>Ты смотришь на меня,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 </a:t>
            </a:r>
            <a:r>
              <a:rPr lang="ru-RU" sz="3600" dirty="0" smtClean="0"/>
              <a:t>я  - на тебя!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Открытый урок по </a:t>
            </a:r>
            <a:r>
              <a:rPr lang="ru-RU" dirty="0" smtClean="0"/>
              <a:t>литературному чтению</a:t>
            </a:r>
            <a:endParaRPr lang="ru-RU" dirty="0" smtClean="0"/>
          </a:p>
          <a:p>
            <a:r>
              <a:rPr lang="ru-RU" dirty="0" smtClean="0"/>
              <a:t>Провела: Кузьмина И.В., классный руководитель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Огниково, 2011 год</a:t>
            </a:r>
          </a:p>
          <a:p>
            <a:endParaRPr lang="ru-RU" dirty="0"/>
          </a:p>
        </p:txBody>
      </p:sp>
      <p:pic>
        <p:nvPicPr>
          <p:cNvPr id="65538" name="Picture 2" descr="http://felixschneider.files.wordpress.com/2009/06/buch.gif?w=336&amp;h=4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2624336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4319588" y="260350"/>
            <a:ext cx="4651375" cy="6265863"/>
            <a:chOff x="4320113" y="260350"/>
            <a:chExt cx="4650850" cy="6265283"/>
          </a:xfrm>
        </p:grpSpPr>
        <p:pic>
          <p:nvPicPr>
            <p:cNvPr id="31751" name="Picture 3" descr="C:\Users\Компас\Pictures\2011-02-10\03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A"/>
                </a:clrFrom>
                <a:clrTo>
                  <a:srgbClr val="FFFF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0113" y="260350"/>
              <a:ext cx="4650850" cy="6265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рямоугольник 3"/>
            <p:cNvSpPr/>
            <p:nvPr/>
          </p:nvSpPr>
          <p:spPr bwMode="auto">
            <a:xfrm>
              <a:off x="5364570" y="2781067"/>
              <a:ext cx="2231773" cy="647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0" y="4581525"/>
            <a:ext cx="49323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От топота копыт</a:t>
            </a:r>
          </a:p>
          <a:p>
            <a:pPr algn="ctr"/>
            <a:r>
              <a:rPr lang="ru-RU" sz="3200" b="1" dirty="0"/>
              <a:t>пыль по полю летит.</a:t>
            </a:r>
          </a:p>
        </p:txBody>
      </p: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323850" y="476250"/>
            <a:ext cx="3816350" cy="3556000"/>
            <a:chOff x="395536" y="1844824"/>
            <a:chExt cx="3816424" cy="3556314"/>
          </a:xfrm>
        </p:grpSpPr>
        <p:pic>
          <p:nvPicPr>
            <p:cNvPr id="31749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0818"/>
            <a:stretch>
              <a:fillRect/>
            </a:stretch>
          </p:blipFill>
          <p:spPr bwMode="auto">
            <a:xfrm>
              <a:off x="395536" y="1844824"/>
              <a:ext cx="3816424" cy="3556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Прямоугольник 6"/>
            <p:cNvSpPr/>
            <p:nvPr/>
          </p:nvSpPr>
          <p:spPr bwMode="auto">
            <a:xfrm>
              <a:off x="1403619" y="2276662"/>
              <a:ext cx="2016164" cy="5763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484632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От топота копыт пыль по полю летит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От топота </a:t>
            </a:r>
            <a:r>
              <a:rPr lang="ru-RU" sz="2800" b="1" dirty="0" smtClean="0"/>
              <a:t>копыт пыль по полю летит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just"/>
            <a:r>
              <a:rPr lang="ru-RU" sz="2800" b="1" dirty="0" smtClean="0"/>
              <a:t>От топота </a:t>
            </a:r>
            <a:r>
              <a:rPr lang="ru-RU" sz="2800" b="1" dirty="0" smtClean="0">
                <a:solidFill>
                  <a:srgbClr val="FF0000"/>
                </a:solidFill>
              </a:rPr>
              <a:t>копыт</a:t>
            </a:r>
            <a:r>
              <a:rPr lang="ru-RU" sz="2800" b="1" dirty="0" smtClean="0"/>
              <a:t> пыль по полю </a:t>
            </a:r>
            <a:r>
              <a:rPr lang="ru-RU" sz="2800" b="1" dirty="0" smtClean="0"/>
              <a:t>летит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just"/>
            <a:r>
              <a:rPr lang="ru-RU" sz="2800" b="1" dirty="0" smtClean="0"/>
              <a:t>От топота копыт </a:t>
            </a:r>
            <a:r>
              <a:rPr lang="ru-RU" sz="2800" b="1" dirty="0" smtClean="0">
                <a:solidFill>
                  <a:srgbClr val="FF0000"/>
                </a:solidFill>
              </a:rPr>
              <a:t>пыль</a:t>
            </a:r>
            <a:r>
              <a:rPr lang="ru-RU" sz="2800" b="1" dirty="0" smtClean="0"/>
              <a:t> по полю летит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b="1" dirty="0" smtClean="0"/>
              <a:t>От топота копыт пыль </a:t>
            </a:r>
            <a:r>
              <a:rPr lang="ru-RU" sz="2800" b="1" dirty="0" smtClean="0">
                <a:solidFill>
                  <a:srgbClr val="FF0000"/>
                </a:solidFill>
              </a:rPr>
              <a:t>по полю </a:t>
            </a:r>
            <a:r>
              <a:rPr lang="ru-RU" sz="2800" b="1" dirty="0" smtClean="0"/>
              <a:t>летит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b="1" dirty="0" smtClean="0"/>
              <a:t>От топота копыт пыль по полю </a:t>
            </a:r>
            <a:r>
              <a:rPr lang="ru-RU" sz="2800" b="1" dirty="0" smtClean="0">
                <a:solidFill>
                  <a:srgbClr val="FF0000"/>
                </a:solidFill>
              </a:rPr>
              <a:t>летит.</a:t>
            </a:r>
            <a:endParaRPr lang="ru-RU" sz="2800" dirty="0" smtClean="0"/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От </a:t>
            </a:r>
            <a:r>
              <a:rPr lang="ru-RU" sz="2800" b="1" dirty="0" smtClean="0">
                <a:solidFill>
                  <a:srgbClr val="FF0000"/>
                </a:solidFill>
              </a:rPr>
              <a:t>топота </a:t>
            </a:r>
            <a:r>
              <a:rPr lang="ru-RU" sz="2800" b="1" dirty="0" smtClean="0"/>
              <a:t>копыт пыль по полю </a:t>
            </a:r>
            <a:r>
              <a:rPr lang="ru-RU" sz="2800" b="1" dirty="0" smtClean="0"/>
              <a:t>летит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algn="just"/>
            <a:r>
              <a:rPr lang="ru-RU" sz="2800" b="1" dirty="0" smtClean="0"/>
              <a:t>От топота </a:t>
            </a:r>
            <a:r>
              <a:rPr lang="ru-RU" sz="2800" b="1" dirty="0" smtClean="0">
                <a:solidFill>
                  <a:srgbClr val="FF0000"/>
                </a:solidFill>
              </a:rPr>
              <a:t>копыт</a:t>
            </a:r>
            <a:r>
              <a:rPr lang="ru-RU" sz="2800" b="1" dirty="0" smtClean="0"/>
              <a:t> пыль по полю </a:t>
            </a:r>
            <a:r>
              <a:rPr lang="ru-RU" sz="2800" b="1" dirty="0" smtClean="0"/>
              <a:t>летит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algn="just"/>
            <a:r>
              <a:rPr lang="ru-RU" sz="2800" b="1" dirty="0" smtClean="0"/>
              <a:t>От топота копыт </a:t>
            </a:r>
            <a:r>
              <a:rPr lang="ru-RU" sz="2800" b="1" dirty="0" smtClean="0">
                <a:solidFill>
                  <a:srgbClr val="FF0000"/>
                </a:solidFill>
              </a:rPr>
              <a:t>пыль</a:t>
            </a:r>
            <a:r>
              <a:rPr lang="ru-RU" sz="2800" b="1" dirty="0" smtClean="0"/>
              <a:t> по полю </a:t>
            </a:r>
            <a:r>
              <a:rPr lang="ru-RU" sz="2800" b="1" dirty="0" smtClean="0"/>
              <a:t>летит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algn="just"/>
            <a:r>
              <a:rPr lang="ru-RU" sz="2800" b="1" dirty="0" smtClean="0"/>
              <a:t>От топота копыт пыль </a:t>
            </a:r>
            <a:r>
              <a:rPr lang="ru-RU" sz="2800" b="1" dirty="0" smtClean="0">
                <a:solidFill>
                  <a:srgbClr val="FF0000"/>
                </a:solidFill>
              </a:rPr>
              <a:t>по полю </a:t>
            </a:r>
            <a:r>
              <a:rPr lang="ru-RU" sz="2800" b="1" dirty="0" smtClean="0"/>
              <a:t>летит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 algn="just"/>
            <a:r>
              <a:rPr lang="ru-RU" sz="2800" b="1" dirty="0" smtClean="0"/>
              <a:t>От топота копыт пыль по полю </a:t>
            </a:r>
            <a:r>
              <a:rPr lang="ru-RU" sz="2800" b="1" dirty="0" smtClean="0">
                <a:solidFill>
                  <a:srgbClr val="FF0000"/>
                </a:solidFill>
              </a:rPr>
              <a:t>летит?</a:t>
            </a:r>
            <a:endParaRPr lang="ru-RU" sz="2800" dirty="0" smtClean="0"/>
          </a:p>
          <a:p>
            <a:endParaRPr lang="ru-RU" sz="40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Чтение слов по слогам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err="1" smtClean="0"/>
              <a:t>Хо-зяйст-вен-ный</a:t>
            </a:r>
            <a:endParaRPr lang="ru-RU" sz="3200" dirty="0" smtClean="0"/>
          </a:p>
          <a:p>
            <a:r>
              <a:rPr lang="ru-RU" sz="3200" dirty="0" err="1" smtClean="0"/>
              <a:t>Со-об-ра-зи-тель-ный</a:t>
            </a:r>
            <a:endParaRPr lang="ru-RU" sz="3200" dirty="0" smtClean="0"/>
          </a:p>
          <a:p>
            <a:r>
              <a:rPr lang="ru-RU" sz="3200" dirty="0" err="1" smtClean="0"/>
              <a:t>Ариф-ме-ти-чес-кие</a:t>
            </a:r>
            <a:endParaRPr lang="ru-RU" sz="3200" dirty="0" smtClean="0"/>
          </a:p>
          <a:p>
            <a:r>
              <a:rPr lang="ru-RU" sz="3200" dirty="0" err="1" smtClean="0"/>
              <a:t>Вун-дер-кинд</a:t>
            </a:r>
            <a:endParaRPr lang="ru-RU" sz="3200" dirty="0" smtClean="0"/>
          </a:p>
          <a:p>
            <a:r>
              <a:rPr lang="ru-RU" sz="3200" dirty="0" err="1" smtClean="0"/>
              <a:t>Рас-страи-вал-ся</a:t>
            </a:r>
            <a:endParaRPr lang="ru-RU" sz="3200" dirty="0" smtClean="0"/>
          </a:p>
          <a:p>
            <a:endParaRPr lang="ru-RU" dirty="0"/>
          </a:p>
        </p:txBody>
      </p:sp>
      <p:pic>
        <p:nvPicPr>
          <p:cNvPr id="66562" name="Picture 2" descr="http://cs10714.vkontakte.ru/u150403415/-14/x_68f704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708920"/>
            <a:ext cx="396240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260648"/>
            <a:ext cx="7169224" cy="621330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я узнал…</a:t>
            </a:r>
          </a:p>
          <a:p>
            <a:pPr lvl="0"/>
            <a:r>
              <a:rPr lang="ru-RU" dirty="0" smtClean="0"/>
              <a:t>было интересно…</a:t>
            </a:r>
          </a:p>
          <a:p>
            <a:pPr lvl="0"/>
            <a:r>
              <a:rPr lang="ru-RU" dirty="0" smtClean="0"/>
              <a:t>было трудно…</a:t>
            </a:r>
          </a:p>
          <a:p>
            <a:pPr lvl="0"/>
            <a:r>
              <a:rPr lang="ru-RU" dirty="0" smtClean="0"/>
              <a:t>я выполнял задания…</a:t>
            </a:r>
          </a:p>
          <a:p>
            <a:pPr lvl="0"/>
            <a:r>
              <a:rPr lang="ru-RU" dirty="0" smtClean="0"/>
              <a:t>я понял, что…</a:t>
            </a:r>
          </a:p>
          <a:p>
            <a:pPr lvl="0"/>
            <a:r>
              <a:rPr lang="ru-RU" dirty="0" smtClean="0"/>
              <a:t>теперь я могу…</a:t>
            </a:r>
          </a:p>
          <a:p>
            <a:pPr lvl="0"/>
            <a:r>
              <a:rPr lang="ru-RU" dirty="0" smtClean="0"/>
              <a:t>я почувствовал, что…</a:t>
            </a:r>
          </a:p>
          <a:p>
            <a:pPr lvl="0"/>
            <a:r>
              <a:rPr lang="ru-RU" dirty="0" smtClean="0"/>
              <a:t>я приобрел…</a:t>
            </a:r>
          </a:p>
          <a:p>
            <a:pPr lvl="0"/>
            <a:r>
              <a:rPr lang="ru-RU" dirty="0" smtClean="0"/>
              <a:t>я научился</a:t>
            </a:r>
            <a:r>
              <a:rPr lang="ru-RU" dirty="0" smtClean="0"/>
              <a:t>…</a:t>
            </a:r>
            <a:endParaRPr lang="ru-RU" dirty="0" smtClean="0"/>
          </a:p>
          <a:p>
            <a:pPr lvl="0"/>
            <a:r>
              <a:rPr lang="ru-RU" dirty="0" smtClean="0"/>
              <a:t>у меня получилось …</a:t>
            </a:r>
          </a:p>
          <a:p>
            <a:pPr lvl="0"/>
            <a:r>
              <a:rPr lang="ru-RU" dirty="0" smtClean="0"/>
              <a:t>я смог…</a:t>
            </a:r>
          </a:p>
          <a:p>
            <a:pPr lvl="0"/>
            <a:r>
              <a:rPr lang="ru-RU" dirty="0" smtClean="0"/>
              <a:t>я попробую…</a:t>
            </a:r>
          </a:p>
          <a:p>
            <a:pPr lvl="0"/>
            <a:r>
              <a:rPr lang="ru-RU" dirty="0" smtClean="0"/>
              <a:t>меня удивило…</a:t>
            </a:r>
          </a:p>
          <a:p>
            <a:pPr lvl="0"/>
            <a:r>
              <a:rPr lang="ru-RU" dirty="0" smtClean="0"/>
              <a:t>урок дал мне для жизни…</a:t>
            </a:r>
          </a:p>
          <a:p>
            <a:pPr lvl="0"/>
            <a:r>
              <a:rPr lang="ru-RU" dirty="0" smtClean="0"/>
              <a:t>мне захотелось…</a:t>
            </a:r>
          </a:p>
          <a:p>
            <a:endParaRPr lang="ru-RU" dirty="0"/>
          </a:p>
        </p:txBody>
      </p:sp>
      <p:pic>
        <p:nvPicPr>
          <p:cNvPr id="67586" name="Picture 2" descr="http://img0.liveinternet.ru/images/attach/c/2/67/372/67372704_67371990_0cb2c09286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0648"/>
            <a:ext cx="3384376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183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Ты смотришь на меня,  а я  - на тебя! </vt:lpstr>
      <vt:lpstr>Слайд 2</vt:lpstr>
      <vt:lpstr>Слайд 3</vt:lpstr>
      <vt:lpstr>Чтение слов по слогам</vt:lpstr>
      <vt:lpstr>Слайд 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 смотришь на меня,  а я  - на тебя!</dc:title>
  <dc:creator>Пользователь</dc:creator>
  <cp:lastModifiedBy>Пользователь</cp:lastModifiedBy>
  <cp:revision>9</cp:revision>
  <dcterms:created xsi:type="dcterms:W3CDTF">2012-08-24T08:39:39Z</dcterms:created>
  <dcterms:modified xsi:type="dcterms:W3CDTF">2012-08-24T09:32:15Z</dcterms:modified>
</cp:coreProperties>
</file>