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6D893-6F9C-4110-9BA2-8B8082752EED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B8C9-9A6E-4726-9CA1-CE4FA36FD86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6D893-6F9C-4110-9BA2-8B8082752EED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B8C9-9A6E-4726-9CA1-CE4FA36FD8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6D893-6F9C-4110-9BA2-8B8082752EED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B8C9-9A6E-4726-9CA1-CE4FA36FD8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6D893-6F9C-4110-9BA2-8B8082752EED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B8C9-9A6E-4726-9CA1-CE4FA36FD8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6D893-6F9C-4110-9BA2-8B8082752EED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74BB8C9-9A6E-4726-9CA1-CE4FA36FD86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6D893-6F9C-4110-9BA2-8B8082752EED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B8C9-9A6E-4726-9CA1-CE4FA36FD8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6D893-6F9C-4110-9BA2-8B8082752EED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B8C9-9A6E-4726-9CA1-CE4FA36FD8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6D893-6F9C-4110-9BA2-8B8082752EED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B8C9-9A6E-4726-9CA1-CE4FA36FD8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6D893-6F9C-4110-9BA2-8B8082752EED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B8C9-9A6E-4726-9CA1-CE4FA36FD8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6D893-6F9C-4110-9BA2-8B8082752EED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B8C9-9A6E-4726-9CA1-CE4FA36FD8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6D893-6F9C-4110-9BA2-8B8082752EED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B8C9-9A6E-4726-9CA1-CE4FA36FD8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9D6D893-6F9C-4110-9BA2-8B8082752EED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74BB8C9-9A6E-4726-9CA1-CE4FA36FD868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Путешествие по сказкам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3857628"/>
            <a:ext cx="6400800" cy="17526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ca2017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571480"/>
            <a:ext cx="7429552" cy="5643602"/>
          </a:xfrm>
        </p:spPr>
      </p:pic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10031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0"/>
            <a:ext cx="6929486" cy="6858000"/>
          </a:xfrm>
        </p:spPr>
      </p:pic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976f4_a6697cc0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428604"/>
            <a:ext cx="7500989" cy="5880121"/>
          </a:xfrm>
        </p:spPr>
      </p:pic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yun_10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428604"/>
            <a:ext cx="8143932" cy="5811858"/>
          </a:xfrm>
        </p:spPr>
      </p:pic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4225491_28908092_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285728"/>
            <a:ext cx="7929617" cy="6022997"/>
          </a:xfrm>
        </p:spPr>
      </p:pic>
    </p:spTree>
  </p:cSld>
  <p:clrMapOvr>
    <a:masterClrMapping/>
  </p:clrMapOvr>
  <p:transition>
    <p:newsfla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865f9_f5a7ad4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4" y="357166"/>
            <a:ext cx="4643469" cy="5951559"/>
          </a:xfrm>
        </p:spPr>
      </p:pic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341749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357166"/>
            <a:ext cx="8358246" cy="5951559"/>
          </a:xfrm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341749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785794"/>
            <a:ext cx="8143932" cy="5522931"/>
          </a:xfrm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4225491_28908092_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428604"/>
            <a:ext cx="8143931" cy="5880121"/>
          </a:xfrm>
        </p:spPr>
      </p:pic>
    </p:spTree>
  </p:cSld>
  <p:clrMapOvr>
    <a:masterClrMapping/>
  </p:clrMapOvr>
  <p:transition>
    <p:newsfla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aba-yaga_1600x12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357166"/>
            <a:ext cx="8215370" cy="6143668"/>
          </a:xfrm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4225491_28908092_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285728"/>
            <a:ext cx="7929617" cy="6022997"/>
          </a:xfrm>
        </p:spPr>
      </p:pic>
    </p:spTree>
  </p:cSld>
  <p:clrMapOvr>
    <a:masterClrMapping/>
  </p:clrMapOvr>
  <p:transition>
    <p:newsfla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056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500042"/>
            <a:ext cx="7643865" cy="5808683"/>
          </a:xfrm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q-wallpapers_ru_animals_67157_1680x10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571480"/>
            <a:ext cx="8429684" cy="5737245"/>
          </a:xfrm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36de910e44f9bd1a3e9ba052968c92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642918"/>
            <a:ext cx="7215238" cy="5786478"/>
          </a:xfrm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vatrouchk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357166"/>
            <a:ext cx="7715304" cy="5951559"/>
          </a:xfrm>
        </p:spPr>
      </p:pic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</TotalTime>
  <Words>3</Words>
  <Application>Microsoft Office PowerPoint</Application>
  <PresentationFormat>Экран (4:3)</PresentationFormat>
  <Paragraphs>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Путешествие по сказкам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по сказкам</dc:title>
  <dc:creator>Marija</dc:creator>
  <cp:lastModifiedBy>Marija</cp:lastModifiedBy>
  <cp:revision>3</cp:revision>
  <dcterms:created xsi:type="dcterms:W3CDTF">2013-11-03T09:06:52Z</dcterms:created>
  <dcterms:modified xsi:type="dcterms:W3CDTF">2013-11-03T09:27:02Z</dcterms:modified>
</cp:coreProperties>
</file>