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7" r:id="rId3"/>
    <p:sldId id="257" r:id="rId4"/>
    <p:sldId id="260" r:id="rId5"/>
    <p:sldId id="259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9529-818E-49BA-BC39-DEF60A17E7CA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91C36-7F1F-4B0A-8D92-A005C41F1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22F85-2E87-4FC4-82EA-6218C4BDB9B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FDD1A-E0E1-45BF-B8DB-ADFF853CBA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632848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МБДОУ детский сад  комбинированного вида  №3 «Ручеёк»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340768"/>
            <a:ext cx="6172200" cy="5517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Использование ИКТ для формирования открытого информационного пространства ДОУ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Подготовила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	  воспитатель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квалификационной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категории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					  Фадеева И. Е.</a:t>
            </a: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городской округ город Выкса  - 2014 г.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1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57885"/>
            <a:ext cx="3960440" cy="2842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7" name="Рисунок 6" descr="картинка к и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6048672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«Истинная компьютерная грамотность означает не только умение использовать компьютер и компьютерные идеи, но и знание, когда это следует  делать»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Сеймур </a:t>
            </a:r>
            <a:r>
              <a:rPr lang="ru-RU" dirty="0" err="1" smtClean="0"/>
              <a:t>Пайперт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Сегодня много говорят о необходимости внедрения инновационных технологий. В образовании инновационные технологии призваны, прежде всего, улучшить качество обучения, повысить мотивацию детей к получению новых знаний, ускорить процесс усвоения знаний. Одним из инновационных направлений являются компьютерные технологии.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Применение информационно – коммуникационных технологий в дошкольном образовании становится все более актуальным, так как позволяет средствами мультимедиа, в наиболее доступной и привлекательной, игровой форме, достигнуть нового качества знаний, развивает логическое мышление детей, усиливает творческую составляющую учебного труда, максимально способствуя повышению качества образования среди дошкольников.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736304"/>
          </a:xfrm>
        </p:spPr>
        <p:txBody>
          <a:bodyPr/>
          <a:lstStyle/>
          <a:p>
            <a:r>
              <a:rPr lang="ru-RU" dirty="0" smtClean="0"/>
              <a:t>ПОВЫШЕНИЕ КАЧЕСТВА ОБРАЗОВАНИЯ ЧЕРЕЗ АКТИВНОЕ ВНЕДРЕНИЕ В ВОСПИТАТЕЛЬНО-ОБРАЗОВАТЕЛЬНЫЙ ПРОЦЕСС ИНФОРМАЦИОННЫХ ТЕХНОЛОГИЙ.</a:t>
            </a:r>
            <a:endParaRPr lang="ru-RU" dirty="0"/>
          </a:p>
        </p:txBody>
      </p:sp>
      <p:pic>
        <p:nvPicPr>
          <p:cNvPr id="7" name="Рисунок 6" descr="картинка к буклету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89040"/>
            <a:ext cx="482453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74441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ИКТ в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143998" y="6903716"/>
            <a:ext cx="45719" cy="19769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2204864"/>
            <a:ext cx="324036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dirty="0" smtClean="0"/>
              <a:t>ПРОФЕССИОНАЛЬНОЙ</a:t>
            </a:r>
            <a:r>
              <a:rPr lang="ru-RU" sz="2000" dirty="0" smtClean="0"/>
              <a:t> ДЕЯТЕЛЬНОСТИ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5436096" y="2276872"/>
            <a:ext cx="316835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РАБОТЕ С РОДИТЕЛЯМИ</a:t>
            </a:r>
            <a:endParaRPr lang="ru-RU" sz="2000" dirty="0"/>
          </a:p>
        </p:txBody>
      </p:sp>
      <p:sp>
        <p:nvSpPr>
          <p:cNvPr id="11" name="Стрелка вниз 10"/>
          <p:cNvSpPr/>
          <p:nvPr/>
        </p:nvSpPr>
        <p:spPr>
          <a:xfrm rot="1560749">
            <a:off x="2987824" y="11967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12160" y="1484784"/>
            <a:ext cx="72008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95298">
            <a:off x="5652120" y="1196752"/>
            <a:ext cx="484632" cy="1122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03848" y="3645024"/>
            <a:ext cx="316835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РАБОТЕ С ДЕТЬМИ</a:t>
            </a:r>
            <a:endParaRPr lang="ru-RU" sz="20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6776" y="7363149"/>
            <a:ext cx="72008" cy="3863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2996952"/>
            <a:ext cx="2232248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ИКТ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32656"/>
            <a:ext cx="23042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ОБМЕН ОПЫТОМ;</a:t>
            </a:r>
            <a:br>
              <a:rPr lang="ru-RU" sz="1400" b="1" dirty="0" smtClean="0"/>
            </a:br>
            <a:r>
              <a:rPr lang="ru-RU" sz="1400" b="1" dirty="0" smtClean="0"/>
              <a:t>ЗНАКОМСТВО С ПЕРИОДИКОЙ,</a:t>
            </a:r>
            <a:br>
              <a:rPr lang="ru-RU" sz="1400" b="1" dirty="0" smtClean="0"/>
            </a:br>
            <a:r>
              <a:rPr lang="ru-RU" sz="1400" b="1" dirty="0" smtClean="0"/>
              <a:t>НАРАБОТКАМИ ДРУГИХ ВОСПИТАТЕЛЕЙ:</a:t>
            </a:r>
          </a:p>
          <a:p>
            <a:pPr algn="ctr"/>
            <a:r>
              <a:rPr lang="ru-RU" sz="1400" b="1" dirty="0" smtClean="0"/>
              <a:t>Интернет</a:t>
            </a:r>
          </a:p>
          <a:p>
            <a:pPr algn="ctr"/>
            <a:r>
              <a:rPr lang="ru-RU" sz="1400" b="1" dirty="0" smtClean="0"/>
              <a:t>Свой мини-сайт</a:t>
            </a:r>
          </a:p>
          <a:p>
            <a:pPr algn="ctr"/>
            <a:endParaRPr lang="ru-RU" sz="12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708920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ОФОРМЛЕНИЕ ГРУППОВОЙ ДОКУМЕНТАЦИИ:</a:t>
            </a:r>
          </a:p>
          <a:p>
            <a:pPr algn="ctr"/>
            <a:r>
              <a:rPr lang="ru-RU" sz="1400" b="1" dirty="0" smtClean="0"/>
              <a:t>Консультации</a:t>
            </a:r>
          </a:p>
          <a:p>
            <a:pPr algn="ctr"/>
            <a:r>
              <a:rPr lang="ru-RU" sz="1400" b="1" dirty="0" smtClean="0"/>
              <a:t>Папки-передвижки</a:t>
            </a:r>
          </a:p>
          <a:p>
            <a:pPr algn="ctr"/>
            <a:r>
              <a:rPr lang="ru-RU" sz="1400" b="1" dirty="0" smtClean="0"/>
              <a:t>Коллажи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437112"/>
            <a:ext cx="25202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ПОДБОР ИЛЛЮСТРИРОВАННОГО МАТЕРИАЛА К НОД;ОФОРМЛЕНИЕ СТЕНДОВ ГРУППЫ</a:t>
            </a:r>
          </a:p>
          <a:p>
            <a:pPr algn="ctr"/>
            <a:r>
              <a:rPr lang="ru-RU" sz="1400" b="1" dirty="0" smtClean="0"/>
              <a:t>Схемы</a:t>
            </a:r>
          </a:p>
          <a:p>
            <a:pPr algn="ctr"/>
            <a:r>
              <a:rPr lang="ru-RU" sz="1400" b="1" dirty="0" smtClean="0"/>
              <a:t>слайды</a:t>
            </a:r>
          </a:p>
          <a:p>
            <a:pPr algn="ctr"/>
            <a:r>
              <a:rPr lang="ru-RU" sz="1400" b="1" dirty="0" smtClean="0"/>
              <a:t>Наборы карточек Консультации</a:t>
            </a:r>
          </a:p>
          <a:p>
            <a:pPr algn="ctr"/>
            <a:r>
              <a:rPr lang="ru-RU" sz="1400" b="1" dirty="0" smtClean="0"/>
              <a:t>Папки-передвижки</a:t>
            </a:r>
          </a:p>
          <a:p>
            <a:pPr algn="ctr"/>
            <a:r>
              <a:rPr lang="ru-RU" sz="1400" b="1" dirty="0" smtClean="0"/>
              <a:t>Коллажи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4869160"/>
            <a:ext cx="23762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СОЗДАНИЕ ПРЕЗЕНТАЦИЙ </a:t>
            </a:r>
          </a:p>
          <a:p>
            <a:pPr algn="ctr"/>
            <a:r>
              <a:rPr lang="ru-RU" sz="1400" b="1" dirty="0" smtClean="0"/>
              <a:t>К родительским собраниям</a:t>
            </a:r>
          </a:p>
          <a:p>
            <a:pPr algn="ctr"/>
            <a:r>
              <a:rPr lang="ru-RU" sz="1400" b="1" dirty="0" smtClean="0"/>
              <a:t>К  НОД</a:t>
            </a:r>
          </a:p>
          <a:p>
            <a:pPr algn="ctr"/>
            <a:r>
              <a:rPr lang="ru-RU" sz="1400" b="1" smtClean="0"/>
              <a:t>К педсоветам</a:t>
            </a:r>
            <a:endParaRPr lang="ru-RU" sz="1400" b="1" dirty="0" smtClean="0"/>
          </a:p>
          <a:p>
            <a:pPr algn="ctr"/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260648"/>
            <a:ext cx="23042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ОФОРМЛЕНИЕ БУКЛЕТОВ,</a:t>
            </a:r>
            <a:br>
              <a:rPr lang="ru-RU" sz="1400" b="1" dirty="0" smtClean="0"/>
            </a:br>
            <a:r>
              <a:rPr lang="ru-RU" sz="1400" b="1" dirty="0" smtClean="0"/>
              <a:t>ПОРТФОЛИО ГРУППЫ,</a:t>
            </a:r>
            <a:br>
              <a:rPr lang="ru-RU" sz="1400" b="1" dirty="0" smtClean="0"/>
            </a:br>
            <a:r>
              <a:rPr lang="ru-RU" sz="1400" b="1" dirty="0" smtClean="0"/>
              <a:t>МАТЕРИАЛОВ ПО РАЗЛИЧНЫМ НАПРАВЛЕНИЯМ ДЕЯТЕЛЬНОСТИ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2852936"/>
            <a:ext cx="2376264" cy="170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ИСПОЛЬЗОВАНИЕ АППАРАТУРЫ:</a:t>
            </a:r>
          </a:p>
          <a:p>
            <a:pPr algn="ctr"/>
            <a:r>
              <a:rPr lang="ru-RU" sz="1400" b="1" dirty="0" smtClean="0"/>
              <a:t>Фотоаппарат</a:t>
            </a:r>
          </a:p>
          <a:p>
            <a:pPr algn="ctr"/>
            <a:r>
              <a:rPr lang="ru-RU" sz="1400" b="1" dirty="0" smtClean="0"/>
              <a:t>Видеокамера</a:t>
            </a:r>
          </a:p>
          <a:p>
            <a:pPr algn="ctr"/>
            <a:r>
              <a:rPr lang="ru-RU" sz="1400" b="1" dirty="0" smtClean="0"/>
              <a:t>Ноутбук</a:t>
            </a:r>
          </a:p>
          <a:p>
            <a:pPr algn="ctr"/>
            <a:r>
              <a:rPr lang="ru-RU" sz="1400" b="1" dirty="0" smtClean="0"/>
              <a:t>Магнитофон</a:t>
            </a:r>
          </a:p>
          <a:p>
            <a:pPr algn="ctr"/>
            <a:endParaRPr lang="ru-RU" sz="1400" b="1" dirty="0"/>
          </a:p>
        </p:txBody>
      </p:sp>
      <p:sp>
        <p:nvSpPr>
          <p:cNvPr id="17" name="Стрелка вниз 16"/>
          <p:cNvSpPr/>
          <p:nvPr/>
        </p:nvSpPr>
        <p:spPr>
          <a:xfrm rot="2123695">
            <a:off x="3370407" y="44870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993115">
            <a:off x="5220072" y="45811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024918">
            <a:off x="5394031" y="19640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8379824">
            <a:off x="3247012" y="19735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4128" y="342900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843808" y="342900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0923">
            <a:off x="146149" y="182496"/>
            <a:ext cx="2950125" cy="242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Windows 7\Desktop\DSCN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9159">
            <a:off x="299636" y="3034955"/>
            <a:ext cx="2533653" cy="238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2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717032"/>
            <a:ext cx="2880320" cy="2340260"/>
          </a:xfrm>
          <a:prstGeom prst="rect">
            <a:avLst/>
          </a:prstGeom>
        </p:spPr>
      </p:pic>
      <p:pic>
        <p:nvPicPr>
          <p:cNvPr id="6" name="Рисунок 5" descr="DSCN2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7144">
            <a:off x="6555901" y="852271"/>
            <a:ext cx="2356733" cy="2354967"/>
          </a:xfrm>
          <a:prstGeom prst="rect">
            <a:avLst/>
          </a:prstGeom>
        </p:spPr>
      </p:pic>
      <p:pic>
        <p:nvPicPr>
          <p:cNvPr id="7" name="Рисунок 6" descr="DSCN2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3041">
            <a:off x="2341690" y="4654630"/>
            <a:ext cx="2664296" cy="1998222"/>
          </a:xfrm>
          <a:prstGeom prst="rect">
            <a:avLst/>
          </a:prstGeom>
        </p:spPr>
      </p:pic>
      <p:pic>
        <p:nvPicPr>
          <p:cNvPr id="8" name="Рисунок 7" descr="DSCN20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44758">
            <a:off x="3501084" y="358334"/>
            <a:ext cx="2736304" cy="2502278"/>
          </a:xfrm>
          <a:prstGeom prst="rect">
            <a:avLst/>
          </a:prstGeom>
        </p:spPr>
      </p:pic>
      <p:pic>
        <p:nvPicPr>
          <p:cNvPr id="9" name="Рисунок 8" descr="DSCN20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852936"/>
            <a:ext cx="2699792" cy="2024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r>
              <a:rPr lang="ru-RU" b="1" dirty="0" smtClean="0"/>
              <a:t>1.Создание картотеки презентаций по разным видам деятельности по возрастам.</a:t>
            </a:r>
          </a:p>
          <a:p>
            <a:r>
              <a:rPr lang="ru-RU" b="1" dirty="0" smtClean="0"/>
              <a:t>2.Использование электронной почты в работе с родителями.</a:t>
            </a:r>
          </a:p>
          <a:p>
            <a:r>
              <a:rPr lang="ru-RU" b="1" dirty="0" smtClean="0"/>
              <a:t>3.Создание родителями </a:t>
            </a:r>
            <a:r>
              <a:rPr lang="ru-RU" b="1" dirty="0" err="1" smtClean="0"/>
              <a:t>медиатеки</a:t>
            </a:r>
            <a:r>
              <a:rPr lang="ru-RU" b="1" dirty="0" smtClean="0"/>
              <a:t> (презентаций по сказкам к совместному проекту по театрализованной деятельности)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Компьютерные технологии не заменят живого общения с детьми!</a:t>
            </a:r>
            <a:endParaRPr lang="ru-RU" sz="4400" b="1" dirty="0"/>
          </a:p>
        </p:txBody>
      </p:sp>
      <p:pic>
        <p:nvPicPr>
          <p:cNvPr id="4" name="Содержимое 3" descr="DSCN1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311" y="1935163"/>
            <a:ext cx="6105377" cy="43894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255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МБДОУ детский сад  комбинированного вида  №3 «Ручеёк» </vt:lpstr>
      <vt:lpstr>«Истинная компьютерная грамотность означает не только умение использовать компьютер и компьютерные идеи, но и знание, когда это следует  делать»        Сеймур Пайперт      </vt:lpstr>
      <vt:lpstr>АКТУАЛЬНОСТЬ</vt:lpstr>
      <vt:lpstr>ЦЕЛЬ:</vt:lpstr>
      <vt:lpstr>ИКТ в работе</vt:lpstr>
      <vt:lpstr>Слайд 6</vt:lpstr>
      <vt:lpstr>Слайд 7</vt:lpstr>
      <vt:lpstr>ПЕРСПЕКТИВА</vt:lpstr>
      <vt:lpstr>Компьютерные технологии не заменят живого общения с детьми!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47</cp:revision>
  <dcterms:created xsi:type="dcterms:W3CDTF">2014-11-08T08:01:56Z</dcterms:created>
  <dcterms:modified xsi:type="dcterms:W3CDTF">2014-11-17T16:10:03Z</dcterms:modified>
</cp:coreProperties>
</file>