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gi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928670"/>
            <a:ext cx="56507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Мчатся по улице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автомобили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transporta-2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786322"/>
            <a:ext cx="2586056" cy="1077523"/>
          </a:xfrm>
          <a:prstGeom prst="rect">
            <a:avLst/>
          </a:prstGeom>
        </p:spPr>
      </p:pic>
      <p:pic>
        <p:nvPicPr>
          <p:cNvPr id="5" name="Рисунок 4" descr="transporta-6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3214686"/>
            <a:ext cx="2410335" cy="1433515"/>
          </a:xfrm>
          <a:prstGeom prst="rect">
            <a:avLst/>
          </a:prstGeom>
        </p:spPr>
      </p:pic>
      <p:pic>
        <p:nvPicPr>
          <p:cNvPr id="8" name="Рисунок 7" descr="transporta-89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7224" y="4500570"/>
            <a:ext cx="2428892" cy="1457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лощадка 004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285728"/>
            <a:ext cx="5929354" cy="621510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214346" y="714356"/>
            <a:ext cx="3286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отвлекай водителя разговорами!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ощадка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428604"/>
            <a:ext cx="5715040" cy="589617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71480"/>
            <a:ext cx="321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Уступай место старшим!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лощадка 005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357554" y="285728"/>
            <a:ext cx="5643602" cy="607223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714356"/>
            <a:ext cx="350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высовывайся в окна транспорта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лощадка 006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3428992" y="285728"/>
            <a:ext cx="5357850" cy="614366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4282" y="57148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разговаривай громко!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лощадка 001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3214678" y="214290"/>
            <a:ext cx="5715040" cy="635798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57148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мусори в транспорте!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ощадка 007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306" y="285728"/>
            <a:ext cx="5286412" cy="628654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толкай других пассажиров!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19812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29000" y="4648200"/>
            <a:ext cx="2133600" cy="2209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2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429000" y="0"/>
            <a:ext cx="2133600" cy="2743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1524000" y="2819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1524000" y="3200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524000" y="3962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1524000" y="3581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524000" y="4343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6629400" y="2819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 rot="5400000">
            <a:off x="3124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 rot="5400000">
            <a:off x="3886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Rectangle 18"/>
          <p:cNvSpPr>
            <a:spLocks noChangeArrowheads="1"/>
          </p:cNvSpPr>
          <p:nvPr/>
        </p:nvSpPr>
        <p:spPr bwMode="auto">
          <a:xfrm rot="5400000">
            <a:off x="4267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Rectangle 19"/>
          <p:cNvSpPr>
            <a:spLocks noChangeArrowheads="1"/>
          </p:cNvSpPr>
          <p:nvPr/>
        </p:nvSpPr>
        <p:spPr bwMode="auto">
          <a:xfrm rot="5400000">
            <a:off x="4648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 rot="5400000">
            <a:off x="3505200" y="5715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Rectangle 21"/>
          <p:cNvSpPr>
            <a:spLocks noChangeArrowheads="1"/>
          </p:cNvSpPr>
          <p:nvPr/>
        </p:nvSpPr>
        <p:spPr bwMode="auto">
          <a:xfrm>
            <a:off x="6629400" y="3200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Rectangle 22"/>
          <p:cNvSpPr>
            <a:spLocks noChangeArrowheads="1"/>
          </p:cNvSpPr>
          <p:nvPr/>
        </p:nvSpPr>
        <p:spPr bwMode="auto">
          <a:xfrm>
            <a:off x="6629400" y="35814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Rectangle 23"/>
          <p:cNvSpPr>
            <a:spLocks noChangeArrowheads="1"/>
          </p:cNvSpPr>
          <p:nvPr/>
        </p:nvSpPr>
        <p:spPr bwMode="auto">
          <a:xfrm>
            <a:off x="6629400" y="40386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5" name="Rectangle 24"/>
          <p:cNvSpPr>
            <a:spLocks noChangeArrowheads="1"/>
          </p:cNvSpPr>
          <p:nvPr/>
        </p:nvSpPr>
        <p:spPr bwMode="auto">
          <a:xfrm>
            <a:off x="6629400" y="44196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16" name="Picture 25" descr="stoplig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498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7" descr="stoplig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498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8" descr="stoplig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498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9"/>
          <p:cNvSpPr>
            <a:spLocks noChangeArrowheads="1"/>
          </p:cNvSpPr>
          <p:nvPr/>
        </p:nvSpPr>
        <p:spPr bwMode="auto">
          <a:xfrm rot="5400000">
            <a:off x="31242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Rectangle 30"/>
          <p:cNvSpPr>
            <a:spLocks noChangeArrowheads="1"/>
          </p:cNvSpPr>
          <p:nvPr/>
        </p:nvSpPr>
        <p:spPr bwMode="auto">
          <a:xfrm rot="5400000">
            <a:off x="35052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2" name="Rectangle 31"/>
          <p:cNvSpPr>
            <a:spLocks noChangeArrowheads="1"/>
          </p:cNvSpPr>
          <p:nvPr/>
        </p:nvSpPr>
        <p:spPr bwMode="auto">
          <a:xfrm rot="5400000">
            <a:off x="3962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3" name="Rectangle 32"/>
          <p:cNvSpPr>
            <a:spLocks noChangeArrowheads="1"/>
          </p:cNvSpPr>
          <p:nvPr/>
        </p:nvSpPr>
        <p:spPr bwMode="auto">
          <a:xfrm rot="5400000">
            <a:off x="4343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Rectangle 33"/>
          <p:cNvSpPr>
            <a:spLocks noChangeArrowheads="1"/>
          </p:cNvSpPr>
          <p:nvPr/>
        </p:nvSpPr>
        <p:spPr bwMode="auto">
          <a:xfrm rot="5400000">
            <a:off x="4724400" y="15240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5" name="Line 42"/>
          <p:cNvSpPr>
            <a:spLocks noChangeShapeType="1"/>
          </p:cNvSpPr>
          <p:nvPr/>
        </p:nvSpPr>
        <p:spPr bwMode="auto">
          <a:xfrm>
            <a:off x="0" y="3733800"/>
            <a:ext cx="3429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43"/>
          <p:cNvSpPr>
            <a:spLocks noChangeShapeType="1"/>
          </p:cNvSpPr>
          <p:nvPr/>
        </p:nvSpPr>
        <p:spPr bwMode="auto">
          <a:xfrm>
            <a:off x="4419600" y="4648200"/>
            <a:ext cx="0" cy="22098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Rectangle 46"/>
          <p:cNvSpPr>
            <a:spLocks noChangeArrowheads="1"/>
          </p:cNvSpPr>
          <p:nvPr/>
        </p:nvSpPr>
        <p:spPr bwMode="auto">
          <a:xfrm>
            <a:off x="0" y="5181600"/>
            <a:ext cx="2819400" cy="16764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8" name="Rectangle 47"/>
          <p:cNvSpPr>
            <a:spLocks noChangeArrowheads="1"/>
          </p:cNvSpPr>
          <p:nvPr/>
        </p:nvSpPr>
        <p:spPr bwMode="auto">
          <a:xfrm>
            <a:off x="0" y="0"/>
            <a:ext cx="2819400" cy="22098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9" name="Rectangle 48"/>
          <p:cNvSpPr>
            <a:spLocks noChangeArrowheads="1"/>
          </p:cNvSpPr>
          <p:nvPr/>
        </p:nvSpPr>
        <p:spPr bwMode="auto">
          <a:xfrm>
            <a:off x="6248400" y="0"/>
            <a:ext cx="2895600" cy="21336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0" name="Rectangle 49"/>
          <p:cNvSpPr>
            <a:spLocks noChangeArrowheads="1"/>
          </p:cNvSpPr>
          <p:nvPr/>
        </p:nvSpPr>
        <p:spPr bwMode="auto">
          <a:xfrm>
            <a:off x="6172200" y="5257800"/>
            <a:ext cx="2971800" cy="16002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1" name="Line 50"/>
          <p:cNvSpPr>
            <a:spLocks noChangeShapeType="1"/>
          </p:cNvSpPr>
          <p:nvPr/>
        </p:nvSpPr>
        <p:spPr bwMode="auto">
          <a:xfrm>
            <a:off x="5715000" y="3733800"/>
            <a:ext cx="34290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51"/>
          <p:cNvSpPr>
            <a:spLocks noChangeShapeType="1"/>
          </p:cNvSpPr>
          <p:nvPr/>
        </p:nvSpPr>
        <p:spPr bwMode="auto">
          <a:xfrm>
            <a:off x="4495800" y="0"/>
            <a:ext cx="0" cy="27432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73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86800" y="723900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-1219200" y="3500438"/>
            <a:ext cx="1219200" cy="679450"/>
            <a:chOff x="1218" y="1584"/>
            <a:chExt cx="4061" cy="2204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4150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1" name="Freeform 57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16364 w 441"/>
                  <a:gd name="T1" fmla="*/ 71517 h 202"/>
                  <a:gd name="T2" fmla="*/ 74958 w 441"/>
                  <a:gd name="T3" fmla="*/ 62765 h 202"/>
                  <a:gd name="T4" fmla="*/ 107013 w 441"/>
                  <a:gd name="T5" fmla="*/ 3647 h 202"/>
                  <a:gd name="T6" fmla="*/ 195204 w 441"/>
                  <a:gd name="T7" fmla="*/ 3647 h 202"/>
                  <a:gd name="T8" fmla="*/ 251432 w 441"/>
                  <a:gd name="T9" fmla="*/ 62765 h 202"/>
                  <a:gd name="T10" fmla="*/ 328766 w 441"/>
                  <a:gd name="T11" fmla="*/ 86925 h 202"/>
                  <a:gd name="T12" fmla="*/ 324862 w 441"/>
                  <a:gd name="T13" fmla="*/ 147501 h 202"/>
                  <a:gd name="T14" fmla="*/ 12468 w 441"/>
                  <a:gd name="T15" fmla="*/ 147501 h 202"/>
                  <a:gd name="T16" fmla="*/ 16364 w 441"/>
                  <a:gd name="T17" fmla="*/ 71517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2" name="Oval 58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3" name="Oval 59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4" name="Freeform 60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78712 w 183"/>
                  <a:gd name="T1" fmla="*/ 52544 h 68"/>
                  <a:gd name="T2" fmla="*/ 79703 w 183"/>
                  <a:gd name="T3" fmla="*/ 0 h 68"/>
                  <a:gd name="T4" fmla="*/ 27185 w 183"/>
                  <a:gd name="T5" fmla="*/ 6148 h 68"/>
                  <a:gd name="T6" fmla="*/ 0 w 183"/>
                  <a:gd name="T7" fmla="*/ 52544 h 68"/>
                  <a:gd name="T8" fmla="*/ 78712 w 183"/>
                  <a:gd name="T9" fmla="*/ 52544 h 68"/>
                  <a:gd name="T10" fmla="*/ 95306 w 183"/>
                  <a:gd name="T11" fmla="*/ 762 h 68"/>
                  <a:gd name="T12" fmla="*/ 95306 w 183"/>
                  <a:gd name="T13" fmla="*/ 52544 h 68"/>
                  <a:gd name="T14" fmla="*/ 177951 w 183"/>
                  <a:gd name="T15" fmla="*/ 51792 h 68"/>
                  <a:gd name="T16" fmla="*/ 119648 w 183"/>
                  <a:gd name="T17" fmla="*/ 3872 h 68"/>
                  <a:gd name="T18" fmla="*/ 95306 w 183"/>
                  <a:gd name="T19" fmla="*/ 762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Freeform 61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691 w 87"/>
                  <a:gd name="T1" fmla="*/ 577 h 81"/>
                  <a:gd name="T2" fmla="*/ 1303 w 87"/>
                  <a:gd name="T3" fmla="*/ 49422 h 81"/>
                  <a:gd name="T4" fmla="*/ 691 w 87"/>
                  <a:gd name="T5" fmla="*/ 49422 h 81"/>
                  <a:gd name="T6" fmla="*/ 0 w 87"/>
                  <a:gd name="T7" fmla="*/ 577 h 81"/>
                  <a:gd name="T8" fmla="*/ 691 w 87"/>
                  <a:gd name="T9" fmla="*/ 577 h 81"/>
                  <a:gd name="T10" fmla="*/ 691 w 87"/>
                  <a:gd name="T11" fmla="*/ 49422 h 81"/>
                  <a:gd name="T12" fmla="*/ 691 w 87"/>
                  <a:gd name="T13" fmla="*/ 49422 h 81"/>
                  <a:gd name="T14" fmla="*/ 691 w 87"/>
                  <a:gd name="T15" fmla="*/ 49422 h 81"/>
                  <a:gd name="T16" fmla="*/ 691 w 87"/>
                  <a:gd name="T17" fmla="*/ 49422 h 81"/>
                  <a:gd name="T18" fmla="*/ 691 w 87"/>
                  <a:gd name="T19" fmla="*/ 48845 h 81"/>
                  <a:gd name="T20" fmla="*/ 57539 w 87"/>
                  <a:gd name="T21" fmla="*/ 48845 h 81"/>
                  <a:gd name="T22" fmla="*/ 57539 w 87"/>
                  <a:gd name="T23" fmla="*/ 49422 h 81"/>
                  <a:gd name="T24" fmla="*/ 691 w 87"/>
                  <a:gd name="T25" fmla="*/ 49422 h 81"/>
                  <a:gd name="T26" fmla="*/ 691 w 87"/>
                  <a:gd name="T27" fmla="*/ 48845 h 81"/>
                  <a:gd name="T28" fmla="*/ 58230 w 87"/>
                  <a:gd name="T29" fmla="*/ 49422 h 81"/>
                  <a:gd name="T30" fmla="*/ 58230 w 87"/>
                  <a:gd name="T31" fmla="*/ 49422 h 81"/>
                  <a:gd name="T32" fmla="*/ 57539 w 87"/>
                  <a:gd name="T33" fmla="*/ 49422 h 81"/>
                  <a:gd name="T34" fmla="*/ 57539 w 87"/>
                  <a:gd name="T35" fmla="*/ 49422 h 81"/>
                  <a:gd name="T36" fmla="*/ 58230 w 87"/>
                  <a:gd name="T37" fmla="*/ 49422 h 81"/>
                  <a:gd name="T38" fmla="*/ 57539 w 87"/>
                  <a:gd name="T39" fmla="*/ 49422 h 81"/>
                  <a:gd name="T40" fmla="*/ 57539 w 87"/>
                  <a:gd name="T41" fmla="*/ 577 h 81"/>
                  <a:gd name="T42" fmla="*/ 58230 w 87"/>
                  <a:gd name="T43" fmla="*/ 577 h 81"/>
                  <a:gd name="T44" fmla="*/ 58230 w 87"/>
                  <a:gd name="T45" fmla="*/ 49422 h 81"/>
                  <a:gd name="T46" fmla="*/ 57539 w 87"/>
                  <a:gd name="T47" fmla="*/ 49422 h 81"/>
                  <a:gd name="T48" fmla="*/ 58230 w 87"/>
                  <a:gd name="T49" fmla="*/ 577 h 81"/>
                  <a:gd name="T50" fmla="*/ 58230 w 87"/>
                  <a:gd name="T51" fmla="*/ 577 h 81"/>
                  <a:gd name="T52" fmla="*/ 58230 w 87"/>
                  <a:gd name="T53" fmla="*/ 577 h 81"/>
                  <a:gd name="T54" fmla="*/ 58230 w 87"/>
                  <a:gd name="T55" fmla="*/ 577 h 81"/>
                  <a:gd name="T56" fmla="*/ 58230 w 87"/>
                  <a:gd name="T57" fmla="*/ 1221 h 81"/>
                  <a:gd name="T58" fmla="*/ 691 w 87"/>
                  <a:gd name="T59" fmla="*/ 577 h 81"/>
                  <a:gd name="T60" fmla="*/ 691 w 87"/>
                  <a:gd name="T61" fmla="*/ 0 h 81"/>
                  <a:gd name="T62" fmla="*/ 58230 w 87"/>
                  <a:gd name="T63" fmla="*/ 577 h 81"/>
                  <a:gd name="T64" fmla="*/ 58230 w 87"/>
                  <a:gd name="T65" fmla="*/ 1221 h 81"/>
                  <a:gd name="T66" fmla="*/ 0 w 87"/>
                  <a:gd name="T67" fmla="*/ 577 h 81"/>
                  <a:gd name="T68" fmla="*/ 0 w 87"/>
                  <a:gd name="T69" fmla="*/ 0 h 81"/>
                  <a:gd name="T70" fmla="*/ 691 w 87"/>
                  <a:gd name="T71" fmla="*/ 0 h 81"/>
                  <a:gd name="T72" fmla="*/ 691 w 87"/>
                  <a:gd name="T73" fmla="*/ 577 h 81"/>
                  <a:gd name="T74" fmla="*/ 0 w 87"/>
                  <a:gd name="T75" fmla="*/ 577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Freeform 62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53630 w 81"/>
                  <a:gd name="T1" fmla="*/ 0 h 80"/>
                  <a:gd name="T2" fmla="*/ 54322 w 81"/>
                  <a:gd name="T3" fmla="*/ 48697 h 80"/>
                  <a:gd name="T4" fmla="*/ 53630 w 81"/>
                  <a:gd name="T5" fmla="*/ 0 h 80"/>
                  <a:gd name="T6" fmla="*/ 54322 w 81"/>
                  <a:gd name="T7" fmla="*/ 0 h 80"/>
                  <a:gd name="T8" fmla="*/ 53630 w 81"/>
                  <a:gd name="T9" fmla="*/ 576 h 80"/>
                  <a:gd name="T10" fmla="*/ 691 w 81"/>
                  <a:gd name="T11" fmla="*/ 0 h 80"/>
                  <a:gd name="T12" fmla="*/ 53630 w 81"/>
                  <a:gd name="T13" fmla="*/ 576 h 80"/>
                  <a:gd name="T14" fmla="*/ 0 w 81"/>
                  <a:gd name="T15" fmla="*/ 0 h 80"/>
                  <a:gd name="T16" fmla="*/ 691 w 81"/>
                  <a:gd name="T17" fmla="*/ 0 h 80"/>
                  <a:gd name="T18" fmla="*/ 691 w 81"/>
                  <a:gd name="T19" fmla="*/ 0 h 80"/>
                  <a:gd name="T20" fmla="*/ 0 w 81"/>
                  <a:gd name="T21" fmla="*/ 29230 h 80"/>
                  <a:gd name="T22" fmla="*/ 691 w 81"/>
                  <a:gd name="T23" fmla="*/ 0 h 80"/>
                  <a:gd name="T24" fmla="*/ 0 w 81"/>
                  <a:gd name="T25" fmla="*/ 29230 h 80"/>
                  <a:gd name="T26" fmla="*/ 691 w 81"/>
                  <a:gd name="T27" fmla="*/ 29230 h 80"/>
                  <a:gd name="T28" fmla="*/ 691 w 81"/>
                  <a:gd name="T29" fmla="*/ 28586 h 80"/>
                  <a:gd name="T30" fmla="*/ 691 w 81"/>
                  <a:gd name="T31" fmla="*/ 29807 h 80"/>
                  <a:gd name="T32" fmla="*/ 691 w 81"/>
                  <a:gd name="T33" fmla="*/ 28586 h 80"/>
                  <a:gd name="T34" fmla="*/ 691 w 81"/>
                  <a:gd name="T35" fmla="*/ 28586 h 80"/>
                  <a:gd name="T36" fmla="*/ 691 w 81"/>
                  <a:gd name="T37" fmla="*/ 28586 h 80"/>
                  <a:gd name="T38" fmla="*/ 6740 w 81"/>
                  <a:gd name="T39" fmla="*/ 29807 h 80"/>
                  <a:gd name="T40" fmla="*/ 691 w 81"/>
                  <a:gd name="T41" fmla="*/ 29807 h 80"/>
                  <a:gd name="T42" fmla="*/ 6740 w 81"/>
                  <a:gd name="T43" fmla="*/ 29807 h 80"/>
                  <a:gd name="T44" fmla="*/ 11414 w 81"/>
                  <a:gd name="T45" fmla="*/ 31671 h 80"/>
                  <a:gd name="T46" fmla="*/ 6740 w 81"/>
                  <a:gd name="T47" fmla="*/ 29807 h 80"/>
                  <a:gd name="T48" fmla="*/ 32176 w 81"/>
                  <a:gd name="T49" fmla="*/ 48697 h 80"/>
                  <a:gd name="T50" fmla="*/ 11414 w 81"/>
                  <a:gd name="T51" fmla="*/ 31671 h 80"/>
                  <a:gd name="T52" fmla="*/ 31494 w 81"/>
                  <a:gd name="T53" fmla="*/ 48697 h 80"/>
                  <a:gd name="T54" fmla="*/ 31494 w 81"/>
                  <a:gd name="T55" fmla="*/ 48697 h 80"/>
                  <a:gd name="T56" fmla="*/ 31494 w 81"/>
                  <a:gd name="T57" fmla="*/ 48121 h 80"/>
                  <a:gd name="T58" fmla="*/ 54322 w 81"/>
                  <a:gd name="T59" fmla="*/ 48697 h 80"/>
                  <a:gd name="T60" fmla="*/ 31494 w 81"/>
                  <a:gd name="T61" fmla="*/ 48121 h 80"/>
                  <a:gd name="T62" fmla="*/ 54322 w 81"/>
                  <a:gd name="T63" fmla="*/ 48697 h 80"/>
                  <a:gd name="T64" fmla="*/ 54322 w 81"/>
                  <a:gd name="T65" fmla="*/ 48697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Freeform 63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44990 w 10"/>
                  <a:gd name="T1" fmla="*/ 55352 h 19"/>
                  <a:gd name="T2" fmla="*/ 0 w 10"/>
                  <a:gd name="T3" fmla="*/ 0 h 19"/>
                  <a:gd name="T4" fmla="*/ 89981 w 10"/>
                  <a:gd name="T5" fmla="*/ 71922 h 19"/>
                  <a:gd name="T6" fmla="*/ 80912 w 10"/>
                  <a:gd name="T7" fmla="*/ 105080 h 19"/>
                  <a:gd name="T8" fmla="*/ 44990 w 10"/>
                  <a:gd name="T9" fmla="*/ 5535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8" name="Freeform 64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4900 w 10"/>
                  <a:gd name="T1" fmla="*/ 10317 h 19"/>
                  <a:gd name="T2" fmla="*/ 9702 w 10"/>
                  <a:gd name="T3" fmla="*/ 0 h 19"/>
                  <a:gd name="T4" fmla="*/ 0 w 10"/>
                  <a:gd name="T5" fmla="*/ 13379 h 19"/>
                  <a:gd name="T6" fmla="*/ 1960 w 10"/>
                  <a:gd name="T7" fmla="*/ 19604 h 19"/>
                  <a:gd name="T8" fmla="*/ 4900 w 10"/>
                  <a:gd name="T9" fmla="*/ 1031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9" name="Oval 65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0" name="Oval 66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48" name="AutoShape 67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AutoShape 68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39" name="Line 73"/>
          <p:cNvSpPr>
            <a:spLocks noChangeShapeType="1"/>
          </p:cNvSpPr>
          <p:nvPr/>
        </p:nvSpPr>
        <p:spPr bwMode="auto">
          <a:xfrm>
            <a:off x="0" y="4572000"/>
            <a:ext cx="3505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0" name="Line 74"/>
          <p:cNvSpPr>
            <a:spLocks noChangeShapeType="1"/>
          </p:cNvSpPr>
          <p:nvPr/>
        </p:nvSpPr>
        <p:spPr bwMode="auto">
          <a:xfrm>
            <a:off x="0" y="2895600"/>
            <a:ext cx="3505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1" name="Line 75"/>
          <p:cNvSpPr>
            <a:spLocks noChangeShapeType="1"/>
          </p:cNvSpPr>
          <p:nvPr/>
        </p:nvSpPr>
        <p:spPr bwMode="auto">
          <a:xfrm>
            <a:off x="5410200" y="2819400"/>
            <a:ext cx="3733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2" name="Line 76"/>
          <p:cNvSpPr>
            <a:spLocks noChangeShapeType="1"/>
          </p:cNvSpPr>
          <p:nvPr/>
        </p:nvSpPr>
        <p:spPr bwMode="auto">
          <a:xfrm>
            <a:off x="5410200" y="0"/>
            <a:ext cx="0" cy="2819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3" name="Line 77"/>
          <p:cNvSpPr>
            <a:spLocks noChangeShapeType="1"/>
          </p:cNvSpPr>
          <p:nvPr/>
        </p:nvSpPr>
        <p:spPr bwMode="auto">
          <a:xfrm flipV="1">
            <a:off x="3505200" y="0"/>
            <a:ext cx="0" cy="2895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4" name="Line 78"/>
          <p:cNvSpPr>
            <a:spLocks noChangeShapeType="1"/>
          </p:cNvSpPr>
          <p:nvPr/>
        </p:nvSpPr>
        <p:spPr bwMode="auto">
          <a:xfrm flipV="1">
            <a:off x="5410200" y="4572000"/>
            <a:ext cx="3733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5" name="Line 79"/>
          <p:cNvSpPr>
            <a:spLocks noChangeShapeType="1"/>
          </p:cNvSpPr>
          <p:nvPr/>
        </p:nvSpPr>
        <p:spPr bwMode="auto">
          <a:xfrm flipV="1">
            <a:off x="3505200" y="4572000"/>
            <a:ext cx="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6" name="Line 80"/>
          <p:cNvSpPr>
            <a:spLocks noChangeShapeType="1"/>
          </p:cNvSpPr>
          <p:nvPr/>
        </p:nvSpPr>
        <p:spPr bwMode="auto">
          <a:xfrm flipH="1" flipV="1">
            <a:off x="5410200" y="4572000"/>
            <a:ext cx="0" cy="2286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7" name="Рисунок 66" descr="sa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2928934"/>
            <a:ext cx="2357422" cy="1357322"/>
          </a:xfrm>
          <a:prstGeom prst="rect">
            <a:avLst/>
          </a:prstGeom>
          <a:noFill/>
        </p:spPr>
      </p:pic>
      <p:pic>
        <p:nvPicPr>
          <p:cNvPr id="68" name="Рисунок 67" descr="самосвал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6082" y="2928934"/>
            <a:ext cx="2786082" cy="1579371"/>
          </a:xfrm>
          <a:prstGeom prst="rect">
            <a:avLst/>
          </a:prstGeom>
        </p:spPr>
      </p:pic>
      <p:pic>
        <p:nvPicPr>
          <p:cNvPr id="70" name="Рисунок 69" descr="transporta-289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-1270366"/>
            <a:ext cx="1476371" cy="1270366"/>
          </a:xfrm>
          <a:prstGeom prst="rect">
            <a:avLst/>
          </a:prstGeom>
        </p:spPr>
      </p:pic>
      <p:pic>
        <p:nvPicPr>
          <p:cNvPr id="71" name="Picture 3" descr="000803_1070_9313_vnvv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38" t="50485" r="34579"/>
          <a:stretch>
            <a:fillRect/>
          </a:stretch>
        </p:blipFill>
        <p:spPr bwMode="auto">
          <a:xfrm>
            <a:off x="6286512" y="0"/>
            <a:ext cx="2857488" cy="2031956"/>
          </a:xfrm>
          <a:prstGeom prst="rect">
            <a:avLst/>
          </a:prstGeom>
          <a:noFill/>
        </p:spPr>
      </p:pic>
      <p:pic>
        <p:nvPicPr>
          <p:cNvPr id="72" name="Picture 3" descr="000803_1070_9339_vnvv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77" t="2477" r="5734"/>
          <a:stretch>
            <a:fillRect/>
          </a:stretch>
        </p:blipFill>
        <p:spPr bwMode="auto">
          <a:xfrm>
            <a:off x="0" y="0"/>
            <a:ext cx="2643174" cy="2222032"/>
          </a:xfrm>
          <a:prstGeom prst="rect">
            <a:avLst/>
          </a:prstGeom>
          <a:noFill/>
        </p:spPr>
      </p:pic>
      <p:pic>
        <p:nvPicPr>
          <p:cNvPr id="73" name="Рисунок 72" descr="незнайка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72132" y="1142984"/>
            <a:ext cx="972544" cy="1586692"/>
          </a:xfrm>
          <a:prstGeom prst="rect">
            <a:avLst/>
          </a:prstGeom>
        </p:spPr>
      </p:pic>
      <p:pic>
        <p:nvPicPr>
          <p:cNvPr id="74" name="Picture 63" descr="MCj04108670000[1]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7DB819"/>
              </a:clrFrom>
              <a:clrTo>
                <a:srgbClr val="7DB8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4786322"/>
            <a:ext cx="111918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transporta-894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098" y="3143248"/>
            <a:ext cx="2000232" cy="1200140"/>
          </a:xfrm>
          <a:prstGeom prst="rect">
            <a:avLst/>
          </a:prstGeom>
        </p:spPr>
      </p:pic>
      <p:pic>
        <p:nvPicPr>
          <p:cNvPr id="77" name="Рисунок 76" descr="самосвал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44000" y="3000372"/>
            <a:ext cx="3071802" cy="1741340"/>
          </a:xfrm>
          <a:prstGeom prst="rect">
            <a:avLst/>
          </a:prstGeom>
        </p:spPr>
      </p:pic>
      <p:pic>
        <p:nvPicPr>
          <p:cNvPr id="79" name="Рисунок 78" descr="transporta-649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9718" y="2857496"/>
            <a:ext cx="3582562" cy="1500198"/>
          </a:xfrm>
          <a:prstGeom prst="rect">
            <a:avLst/>
          </a:prstGeom>
        </p:spPr>
      </p:pic>
      <p:pic>
        <p:nvPicPr>
          <p:cNvPr id="80" name="Рисунок 79" descr="transporta-907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857552" y="3429000"/>
            <a:ext cx="2155378" cy="685802"/>
          </a:xfrm>
          <a:prstGeom prst="rect">
            <a:avLst/>
          </a:prstGeom>
        </p:spPr>
      </p:pic>
      <p:pic>
        <p:nvPicPr>
          <p:cNvPr id="81" name="Picture 14" descr="tree2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2005012" cy="22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2569 L -0.0026 0.3590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1.48177 0.0118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87 0.01042 L 1.41632 0.0291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" y="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1.47135 0.0057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7875 L -0.0026 1.2435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0608 -1.083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1.46753 0.0166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11022E-16 L -1.45955 0.00093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89 -0.10625 L -1.40816 -0.10023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7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Untitled-1 copy">
            <a:hlinkClick r:id="rId2" action="ppaction://hlinksldjump" tooltip="АВТОБУС"/>
            <a:hlinkHover r:id="" action="ppaction://noaction">
              <a:snd r:embed="rId3" name="АВТОБУС"/>
            </a:hlinkHover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714488"/>
            <a:ext cx="7148513" cy="39481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428604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ТРАМВАЙ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Untitled-3 copy">
            <a:hlinkClick r:id="rId2" action="ppaction://hlinksldjump" tooltip="ТРАМВАЙ"/>
            <a:hlinkHover r:id="" action="ppaction://noaction">
              <a:snd r:embed="rId3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7034922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КАРТИНКИ_0">
            <a:hlinkClick r:id="rId2" action="ppaction://hlinksldjump" tooltip="ТРОЛЛЕЙБУС"/>
            <a:hlinkHover r:id="" action="ppaction://noaction">
              <a:snd r:embed="rId3" name="троллейбус"/>
            </a:hlinkHover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7495048" cy="5572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5918" y="42860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ТРОЛЛЕЙБУС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жир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МАРШРУТНОЕ ТАКСИ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ПАССАЖИРСКИЙ ТРАНСПОРТ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Untitled-1 copy">
            <a:hlinkClick r:id="rId2" action="ppaction://hlinksldjump" tooltip="АВТОБУС"/>
            <a:hlinkHover r:id="" action="ppaction://noaction">
              <a:snd r:embed="rId3" name="АВТОБУС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3505175" cy="1935903"/>
          </a:xfrm>
          <a:prstGeom prst="rect">
            <a:avLst/>
          </a:prstGeom>
          <a:noFill/>
        </p:spPr>
      </p:pic>
      <p:pic>
        <p:nvPicPr>
          <p:cNvPr id="4" name="Picture 15" descr="Untitled-3 copy">
            <a:hlinkClick r:id="rId2" action="ppaction://hlinksldjump" tooltip="ТРАМВАЙ"/>
            <a:hlinkHover r:id="" action="ppaction://noaction">
              <a:snd r:embed="rId5" name="ТРАМВАЙ"/>
            </a:hlinkHover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357298"/>
            <a:ext cx="2786082" cy="2235069"/>
          </a:xfrm>
          <a:prstGeom prst="rect">
            <a:avLst/>
          </a:prstGeom>
          <a:noFill/>
        </p:spPr>
      </p:pic>
      <p:pic>
        <p:nvPicPr>
          <p:cNvPr id="5" name="Picture 9" descr="КАРТИНКИ_0">
            <a:hlinkClick r:id="rId7" action="ppaction://hlinksldjump" tooltip="ТРОЛЛЕЙБУС"/>
            <a:hlinkHover r:id="" action="ppaction://noaction">
              <a:snd r:embed="rId8" name="троллейбус"/>
            </a:hlinkHover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96354"/>
            <a:ext cx="3643338" cy="270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Рисунок 10" descr="жир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286256"/>
            <a:ext cx="35478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2983439" cy="36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transporta-91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4286256"/>
            <a:ext cx="4071999" cy="206712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8"/>
          <a:stretch>
            <a:fillRect/>
          </a:stretch>
        </p:blipFill>
        <p:spPr bwMode="auto">
          <a:xfrm>
            <a:off x="928662" y="4286256"/>
            <a:ext cx="3464539" cy="23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21095241">
            <a:off x="1745515" y="4350366"/>
            <a:ext cx="920026" cy="35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1826" y="428604"/>
            <a:ext cx="34596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s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4286248" cy="3214710"/>
          </a:xfrm>
          <a:prstGeom prst="rect">
            <a:avLst/>
          </a:prstGeom>
          <a:noFill/>
        </p:spPr>
      </p:pic>
      <p:pic>
        <p:nvPicPr>
          <p:cNvPr id="4" name="Рисунок 3" descr="самосвал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929066"/>
            <a:ext cx="4071934" cy="2308294"/>
          </a:xfrm>
          <a:prstGeom prst="rect">
            <a:avLst/>
          </a:prstGeom>
        </p:spPr>
      </p:pic>
      <p:pic>
        <p:nvPicPr>
          <p:cNvPr id="5" name="Picture 2" descr="C:\Мои документы\Corel User Files\TMP\Untitled-11 cop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7530"/>
            <a:ext cx="4214842" cy="187991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</Words>
  <Application>Microsoft Office PowerPoint</Application>
  <PresentationFormat>Экран (4:3)</PresentationFormat>
  <Paragraphs>13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ТРАМВАЙ</vt:lpstr>
      <vt:lpstr>Презентация PowerPoint</vt:lpstr>
      <vt:lpstr>Презентация PowerPoint</vt:lpstr>
      <vt:lpstr>ПАССАЖИРСКИЙ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2014-11-27T08:39:52Z</dcterms:modified>
</cp:coreProperties>
</file>