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172200" cy="21103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Роль книги в воспитании дошкольников</a:t>
            </a:r>
            <a:endParaRPr lang="ru-RU" sz="4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13992" y="2420888"/>
            <a:ext cx="6172200" cy="12241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Консультация для родителей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Воспитатели: Шайдуко С. Е. и Шайдуко Е. 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3816424" cy="30531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74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75240" cy="288032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/>
              <a:t>РОДИТЕЛИ ПОМНИТЕ: </a:t>
            </a:r>
            <a:r>
              <a:rPr lang="ru-RU" sz="3200" dirty="0"/>
              <a:t>БУДУЩЕГО ЧИТАТЕЛЯ НЕОБХОДИМО ВОСПИТЫВАТЬ, КОГДА ОН ЕЩЕ ЯВЛЯЕТСЯ СЛУШАТЕЛЕМ.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954350" cy="2676176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203460" cy="37642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05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Я. Маршак </a:t>
            </a:r>
            <a:r>
              <a:rPr lang="ru-RU" dirty="0"/>
              <a:t>считал основной задачей взрослых открыть в ребенке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/>
              <a:t>талант читателя”.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98166" cy="487362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2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же вводит ребенка в мир книги?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Этим занимаются родители и работники дошкольных учреждений. Библиотека и школа не первый, а последующий этап формирования читателя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5400600" cy="33715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4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dirty="0"/>
              <a:t>Ребенок дошкольник – слушатель или </a:t>
            </a:r>
            <a:r>
              <a:rPr lang="ru-RU" dirty="0" smtClean="0"/>
              <a:t>читатель?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«Мама, почитай пожалуйста…» Выполнить просьбу малыша или настаивать на </a:t>
            </a:r>
            <a:r>
              <a:rPr lang="ru-RU" dirty="0" smtClean="0"/>
              <a:t>самостоятельном </a:t>
            </a:r>
            <a:r>
              <a:rPr lang="ru-RU" dirty="0"/>
              <a:t>чтении? Специалисты утверждают: раннее обучение ребенка чтению – эксперимент </a:t>
            </a:r>
            <a:r>
              <a:rPr lang="ru-RU" dirty="0" smtClean="0"/>
              <a:t>очень </a:t>
            </a:r>
            <a:r>
              <a:rPr lang="ru-RU" dirty="0"/>
              <a:t>рискованный. </a:t>
            </a:r>
            <a:endParaRPr lang="ru-RU" dirty="0" smtClean="0"/>
          </a:p>
          <a:p>
            <a:r>
              <a:rPr lang="ru-RU" dirty="0"/>
              <a:t>Л.С. Выготский отмечал, дошкольник учится по программе взрослого в меру того, насколько он ее принимает, насколько она становится его собственной программой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2652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4873752"/>
          </a:xfrm>
        </p:spPr>
        <p:txBody>
          <a:bodyPr/>
          <a:lstStyle/>
          <a:p>
            <a:r>
              <a:rPr lang="ru-RU" dirty="0"/>
              <a:t>Совместное чтение дает ребенку толчок к интеллектуальному развитию – развивает речь, мышление, кругозор, формирует интерес к книге, знакомит с нравственными ценностями. </a:t>
            </a:r>
            <a:endParaRPr lang="ru-RU" dirty="0" smtClean="0"/>
          </a:p>
          <a:p>
            <a:r>
              <a:rPr lang="ru-RU" dirty="0"/>
              <a:t>Малыш получает двойное удовольствие: от общения с взрослым в ходе их совместной деятельности чтения и от сюжета литературного произведения. Так, книга начинает ассоциироваться не только с источником новой информации, но и с положительными эмоциями.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88" y="4453055"/>
            <a:ext cx="2190750" cy="2381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85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ru-RU" dirty="0" smtClean="0"/>
              <a:t>Как сделать </a:t>
            </a:r>
            <a:r>
              <a:rPr lang="ru-RU" dirty="0"/>
              <a:t>процесс чтения более </a:t>
            </a:r>
            <a:r>
              <a:rPr lang="ru-RU" dirty="0" smtClean="0"/>
              <a:t>увлекательным?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Взяв с полки книгу, не забудьте дать ей рекомендацию, предложите детям почитать по ролям, организуйте семейное чтение, по ходу чтения используйте элементы театрализации. </a:t>
            </a:r>
            <a:endParaRPr lang="ru-RU" dirty="0" smtClean="0"/>
          </a:p>
          <a:p>
            <a:r>
              <a:rPr lang="ru-RU" dirty="0"/>
              <a:t>Закрывая книгу, не забудьте поделиться своей трактовкой прочитанного.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9400"/>
            <a:ext cx="3168352" cy="26135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89" y="4009400"/>
            <a:ext cx="2613526" cy="26135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35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ru-RU" dirty="0" smtClean="0"/>
              <a:t> «Почему</a:t>
            </a:r>
            <a:r>
              <a:rPr lang="ru-RU" dirty="0"/>
              <a:t>» детям необходимо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читать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азвивается </a:t>
            </a:r>
            <a:r>
              <a:rPr lang="ru-RU" dirty="0"/>
              <a:t>речь ребенка и увеличивается его словарный </a:t>
            </a:r>
            <a:r>
              <a:rPr lang="ru-RU" dirty="0" smtClean="0"/>
              <a:t>запас</a:t>
            </a:r>
          </a:p>
          <a:p>
            <a:r>
              <a:rPr lang="ru-RU" dirty="0" smtClean="0"/>
              <a:t>Книга </a:t>
            </a:r>
            <a:r>
              <a:rPr lang="ru-RU" dirty="0"/>
              <a:t>учит маленького человека выражать свои мысли и понимать сказанное другими людьми. </a:t>
            </a:r>
            <a:endParaRPr lang="ru-RU" dirty="0" smtClean="0"/>
          </a:p>
          <a:p>
            <a:r>
              <a:rPr lang="ru-RU" dirty="0"/>
              <a:t>Чтение развивает мышление. </a:t>
            </a:r>
            <a:endParaRPr lang="ru-RU" dirty="0" smtClean="0"/>
          </a:p>
          <a:p>
            <a:r>
              <a:rPr lang="ru-RU" dirty="0"/>
              <a:t>Из книг ребенок учится абстрактным понятиям и расширяет горизонты своего мира.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объясняет ему жизнь и помогает увидеть связь одного явления с другим.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с книгой стимулирует творческое воображение, позволяет работать фантазии и учит детей мыслить образами. </a:t>
            </a:r>
            <a:endParaRPr lang="ru-RU" dirty="0" smtClean="0"/>
          </a:p>
          <a:p>
            <a:r>
              <a:rPr lang="ru-RU" dirty="0" smtClean="0"/>
              <a:t>Чтение </a:t>
            </a:r>
            <a:r>
              <a:rPr lang="ru-RU" dirty="0"/>
              <a:t>развивает познавательные интересы и расширяет кругозор. </a:t>
            </a:r>
          </a:p>
        </p:txBody>
      </p:sp>
    </p:spTree>
    <p:extLst>
      <p:ext uri="{BB962C8B-B14F-4D97-AF65-F5344CB8AC3E}">
        <p14:creationId xmlns:p14="http://schemas.microsoft.com/office/powerpoint/2010/main" val="6685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59766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 книг </a:t>
            </a:r>
            <a:r>
              <a:rPr lang="ru-RU" dirty="0" smtClean="0"/>
              <a:t>ребенок </a:t>
            </a:r>
            <a:r>
              <a:rPr lang="ru-RU" dirty="0"/>
              <a:t>узнает о других странах и другом образе жизни, о природе, технике, истории и обо всем, что его </a:t>
            </a:r>
            <a:r>
              <a:rPr lang="ru-RU" dirty="0" smtClean="0"/>
              <a:t>интересует. </a:t>
            </a:r>
          </a:p>
          <a:p>
            <a:r>
              <a:rPr lang="ru-RU" dirty="0" smtClean="0"/>
              <a:t>Книги </a:t>
            </a:r>
            <a:r>
              <a:rPr lang="ru-RU" dirty="0"/>
              <a:t>помогают ребенку познать самого себя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Книги </a:t>
            </a:r>
            <a:r>
              <a:rPr lang="ru-RU" dirty="0"/>
              <a:t>помогают детям понять других. </a:t>
            </a:r>
            <a:endParaRPr lang="ru-RU" dirty="0" smtClean="0"/>
          </a:p>
          <a:p>
            <a:r>
              <a:rPr lang="ru-RU" dirty="0"/>
              <a:t>Процесс совместного чтения способствует духовному общению родителей и детей, установлению взаимопонимания, близости, доверительности. </a:t>
            </a:r>
            <a:endParaRPr lang="ru-RU" dirty="0" smtClean="0"/>
          </a:p>
          <a:p>
            <a:r>
              <a:rPr lang="ru-RU" dirty="0" smtClean="0"/>
              <a:t>Книги </a:t>
            </a:r>
            <a:r>
              <a:rPr lang="ru-RU" dirty="0"/>
              <a:t>– помощники родителей в решении воспитательных задач. </a:t>
            </a:r>
            <a:endParaRPr lang="ru-RU" dirty="0" smtClean="0"/>
          </a:p>
          <a:p>
            <a:r>
              <a:rPr lang="ru-RU" dirty="0"/>
              <a:t>Книги придают силы и вдохновение. Они увлекают и развлекают. Они заставляют детей и взрослых смеяться и плакать. Они приносят утешение и указывают выход из трудного положения.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36474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57829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Чтение – самое доступное и полезное для интеллектуального и эмоционально-психического развития ребенка занятие.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01" y="2492375"/>
            <a:ext cx="3967397" cy="398145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509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438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Роль книги в воспитании дошкольников</vt:lpstr>
      <vt:lpstr>С. Я. Маршак считал основной задачей взрослых открыть в ребенке  “талант читателя”.</vt:lpstr>
      <vt:lpstr>Кто же вводит ребенка в мир книги? </vt:lpstr>
      <vt:lpstr>Ребенок дошкольник – слушатель или читатель?</vt:lpstr>
      <vt:lpstr>Презентация PowerPoint</vt:lpstr>
      <vt:lpstr>Как сделать процесс чтения более увлекательным? </vt:lpstr>
      <vt:lpstr> «Почему» детям необходимо  читать книги</vt:lpstr>
      <vt:lpstr>Презентация PowerPoint</vt:lpstr>
      <vt:lpstr>Чтение – самое доступное и полезное для интеллектуального и эмоционально-психического развития ребенка занятие.  </vt:lpstr>
      <vt:lpstr>РОДИТЕЛИ ПОМНИТЕ: БУДУЩЕГО ЧИТАТЕЛЯ НЕОБХОДИМО ВОСПИТЫВАТЬ, КОГДА ОН ЕЩЕ ЯВЛЯЕТСЯ СЛУШАТЕЛЕМ.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802779</dc:creator>
  <cp:lastModifiedBy>802779</cp:lastModifiedBy>
  <cp:revision>9</cp:revision>
  <dcterms:created xsi:type="dcterms:W3CDTF">2015-01-22T07:51:32Z</dcterms:created>
  <dcterms:modified xsi:type="dcterms:W3CDTF">2015-01-22T08:52:07Z</dcterms:modified>
</cp:coreProperties>
</file>