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B302-9195-4C0E-8B97-F407F7823CF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73A9-263A-4ACC-9111-0486EB843B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286938"/>
            <a:ext cx="69825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2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33670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560840" cy="6237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</cp:revision>
  <dcterms:created xsi:type="dcterms:W3CDTF">2016-02-22T10:18:45Z</dcterms:created>
  <dcterms:modified xsi:type="dcterms:W3CDTF">2016-02-22T10:22:26Z</dcterms:modified>
</cp:coreProperties>
</file>