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53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3C14-CA3E-4DE8-B0B3-96D971CE1781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51F8-A9EB-4001-AF8F-21DBDE533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3C14-CA3E-4DE8-B0B3-96D971CE1781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51F8-A9EB-4001-AF8F-21DBDE533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3C14-CA3E-4DE8-B0B3-96D971CE1781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51F8-A9EB-4001-AF8F-21DBDE5338E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3C14-CA3E-4DE8-B0B3-96D971CE1781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51F8-A9EB-4001-AF8F-21DBDE5338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3C14-CA3E-4DE8-B0B3-96D971CE1781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51F8-A9EB-4001-AF8F-21DBDE533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3C14-CA3E-4DE8-B0B3-96D971CE1781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51F8-A9EB-4001-AF8F-21DBDE5338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3C14-CA3E-4DE8-B0B3-96D971CE1781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51F8-A9EB-4001-AF8F-21DBDE533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3C14-CA3E-4DE8-B0B3-96D971CE1781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51F8-A9EB-4001-AF8F-21DBDE533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3C14-CA3E-4DE8-B0B3-96D971CE1781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51F8-A9EB-4001-AF8F-21DBDE533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3C14-CA3E-4DE8-B0B3-96D971CE1781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51F8-A9EB-4001-AF8F-21DBDE5338E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3C14-CA3E-4DE8-B0B3-96D971CE1781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51F8-A9EB-4001-AF8F-21DBDE5338E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8D3C14-CA3E-4DE8-B0B3-96D971CE1781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F7951F8-A9EB-4001-AF8F-21DBDE5338E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120680"/>
          </a:xfrm>
        </p:spPr>
        <p:txBody>
          <a:bodyPr/>
          <a:lstStyle/>
          <a:p>
            <a:r>
              <a:rPr lang="ru-RU" sz="1600" b="1" dirty="0" smtClean="0">
                <a:solidFill>
                  <a:prstClr val="black"/>
                </a:solidFill>
              </a:rPr>
              <a:t/>
            </a:r>
            <a:br>
              <a:rPr lang="ru-RU" sz="1600" b="1" dirty="0" smtClean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/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 smtClean="0">
                <a:solidFill>
                  <a:prstClr val="black"/>
                </a:solidFill>
              </a:rPr>
              <a:t>   </a:t>
            </a:r>
            <a:r>
              <a:rPr lang="ru-RU" sz="1600" b="1" i="1" dirty="0" smtClean="0">
                <a:solidFill>
                  <a:srgbClr val="C00000"/>
                </a:solidFill>
              </a:rPr>
              <a:t>Ульянова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Королина</a:t>
            </a:r>
            <a:r>
              <a:rPr lang="ru-RU" sz="1600" b="1" i="1" dirty="0" smtClean="0">
                <a:solidFill>
                  <a:srgbClr val="C00000"/>
                </a:solidFill>
              </a:rPr>
              <a:t>  5 лет </a:t>
            </a:r>
            <a:r>
              <a:rPr lang="ru-RU" dirty="0"/>
              <a:t/>
            </a:r>
            <a:br>
              <a:rPr lang="ru-RU" dirty="0"/>
            </a:b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29004"/>
            <a:ext cx="6696744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Мастер-класс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lvl="0" algn="ctr"/>
            <a:r>
              <a:rPr lang="ru-RU" sz="2800" b="1" cap="all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2800" b="1" cap="all" dirty="0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зготовление сувенира-магнитика из потолочной плитки и ватных палочек,</a:t>
            </a:r>
          </a:p>
          <a:p>
            <a:pPr lvl="0"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Символ </a:t>
            </a:r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2015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года</a:t>
            </a:r>
          </a:p>
          <a:p>
            <a:pPr lvl="0" algn="ctr"/>
            <a:r>
              <a:rPr lang="ru-RU" sz="3600" b="1" cap="al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Белая овечка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3690" t="10470" r="31936"/>
          <a:stretch/>
        </p:blipFill>
        <p:spPr bwMode="auto">
          <a:xfrm>
            <a:off x="3512888" y="3140968"/>
            <a:ext cx="2355256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27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магнитик- сувенир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готов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новым годом!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Администратор\Desktop\презентация\вот такой бараше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49339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презентация\DSC05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потолочной плитки вырезаем заготовку в виде овечки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Внизу шилом прокалываем отверстия для ножек.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Администратор\Desktop\Безымянный 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6" b="61290"/>
          <a:stretch/>
        </p:blipFill>
        <p:spPr bwMode="auto">
          <a:xfrm>
            <a:off x="1907704" y="2564904"/>
            <a:ext cx="4968551" cy="36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презентация\DSC0534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Берем тонкую веревочку, на нее нанизываем бусинку с одной стороны, закрепляем узелком, другой конец веревки просовываем в дырочку, нанизываем бусинку на другой конец веревки, закрепляем. И так же делаем вторую ножку. 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Обрезаем ватные палочки с двух сторон, наносим по кругу на заготовку(туловища) клей ПВА, и приклеиваем ватные палочки по кругу.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esktop\презентация\DSC0535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2" r="17497"/>
          <a:stretch/>
        </p:blipFill>
        <p:spPr bwMode="auto">
          <a:xfrm>
            <a:off x="179512" y="2348880"/>
            <a:ext cx="44212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дминистратор\Desktop\презентация\DSC05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Точно также приклеиваем второй ряд, третий , и так до конца заготовки виде лесенки.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презентация\DSC053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21796" r="21711"/>
          <a:stretch/>
        </p:blipFill>
        <p:spPr bwMode="auto">
          <a:xfrm>
            <a:off x="179512" y="2420888"/>
            <a:ext cx="282982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истратор\Desktop\презентация\DSC053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8" t="18332" r="24110" b="9060"/>
          <a:stretch/>
        </p:blipFill>
        <p:spPr bwMode="auto">
          <a:xfrm>
            <a:off x="3131840" y="2924944"/>
            <a:ext cx="28495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дминистратор\Desktop\презентация\DSC053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5" t="23551" r="24054" b="7778"/>
          <a:stretch/>
        </p:blipFill>
        <p:spPr bwMode="auto">
          <a:xfrm>
            <a:off x="6084168" y="3573016"/>
            <a:ext cx="2871111" cy="3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Берем розовую краску и рисуем ушки.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Администратор\Desktop\презентация\DSC05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49339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Приклеиваем глазки, носик(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полубусика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рисуем ротик.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дминистратор\Desktop\презентация\DSC053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9" t="31185" r="27099" b="13878"/>
          <a:stretch/>
        </p:blipFill>
        <p:spPr bwMode="auto">
          <a:xfrm>
            <a:off x="323528" y="1988840"/>
            <a:ext cx="2552909" cy="24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презентация\DSC053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0" t="18656" r="21311" b="12029"/>
          <a:stretch/>
        </p:blipFill>
        <p:spPr bwMode="auto">
          <a:xfrm>
            <a:off x="3131840" y="2852936"/>
            <a:ext cx="2736304" cy="268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дминистратор\Desktop\презентация\DSC0539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2" t="19522" r="24224" b="9018"/>
          <a:stretch/>
        </p:blipFill>
        <p:spPr bwMode="auto">
          <a:xfrm>
            <a:off x="6165548" y="3645024"/>
            <a:ext cx="2512614" cy="264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Берем магнитный лист, вырезаем квадрат нужного размера, и приклеиваем клеем ПВА(можно клеем для потолочной плитки) сзади поделки.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дминистратор\Desktop\презентация\презент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2" b="26411"/>
          <a:stretch/>
        </p:blipFill>
        <p:spPr bwMode="auto">
          <a:xfrm>
            <a:off x="539552" y="2132856"/>
            <a:ext cx="3536007" cy="36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esktop\презентация\Безымянный 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11" r="30329" b="13734"/>
          <a:stretch/>
        </p:blipFill>
        <p:spPr bwMode="auto">
          <a:xfrm>
            <a:off x="4788024" y="2636912"/>
            <a:ext cx="3816424" cy="361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</TotalTime>
  <Words>55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   Ульянова Королина  5 лет  </vt:lpstr>
      <vt:lpstr>Из потолочной плитки вырезаем заготовку в виде овечки</vt:lpstr>
      <vt:lpstr>Внизу шилом прокалываем отверстия для ножек.</vt:lpstr>
      <vt:lpstr> Берем тонкую веревочку, на нее нанизываем бусинку с одной стороны, закрепляем узелком, другой конец веревки просовываем в дырочку, нанизываем бусинку на другой конец веревки, закрепляем. И так же делаем вторую ножку. </vt:lpstr>
      <vt:lpstr> Обрезаем ватные палочки с двух сторон, наносим по кругу на заготовку(туловища) клей ПВА, и приклеиваем ватные палочки по кругу.</vt:lpstr>
      <vt:lpstr> Точно также приклеиваем второй ряд, третий , и так до конца заготовки виде лесенки.</vt:lpstr>
      <vt:lpstr>Берем розовую краску и рисуем ушки.</vt:lpstr>
      <vt:lpstr>Приклеиваем глазки, носик(полубусика), рисуем ротик.</vt:lpstr>
      <vt:lpstr> Берем магнитный лист, вырезаем квадрат нужного размера, и приклеиваем клеем ПВА(можно клеем для потолочной плитки) сзади поделки.</vt:lpstr>
      <vt:lpstr>Наш магнитик- сувенир, готов ! С новым годом!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Дмитрий Каленюк</cp:lastModifiedBy>
  <cp:revision>12</cp:revision>
  <dcterms:created xsi:type="dcterms:W3CDTF">2015-01-18T07:49:33Z</dcterms:created>
  <dcterms:modified xsi:type="dcterms:W3CDTF">2016-02-20T13:17:43Z</dcterms:modified>
</cp:coreProperties>
</file>