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A317-12BD-4834-9179-0DC2EA7B0728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6B06-08B7-4B3A-A3AF-620A7C186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Путешествие </a:t>
            </a:r>
            <a:r>
              <a:rPr lang="ru-RU" dirty="0" err="1" smtClean="0">
                <a:solidFill>
                  <a:srgbClr val="CC0099"/>
                </a:solidFill>
              </a:rPr>
              <a:t>смешариков</a:t>
            </a:r>
            <a:r>
              <a:rPr lang="ru-RU" dirty="0" smtClean="0">
                <a:solidFill>
                  <a:srgbClr val="CC0099"/>
                </a:solidFill>
              </a:rPr>
              <a:t> по городу Колпино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5fd7c59c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125176" cy="440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До новых встреч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75469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616624" cy="4320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Добро пожаловать в Колпино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c5fd7c59c6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0_2466a_9ef12c56_XL-640x5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464496" cy="4392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Памятник героям мультфильма "Трое из </a:t>
            </a:r>
            <a:r>
              <a:rPr lang="ru-RU" sz="1800" dirty="0" err="1" smtClean="0"/>
              <a:t>Простоквашино</a:t>
            </a:r>
            <a:r>
              <a:rPr lang="ru-RU" sz="1800" dirty="0" smtClean="0"/>
              <a:t> " находится в г.Колпино</a:t>
            </a:r>
            <a:r>
              <a:rPr lang="en-US" sz="1800" dirty="0" smtClean="0"/>
              <a:t>.</a:t>
            </a:r>
            <a:r>
              <a:rPr lang="ru-RU" sz="1800" dirty="0" smtClean="0"/>
              <a:t> Установили его не так давно</a:t>
            </a:r>
            <a:r>
              <a:rPr lang="en-US" sz="1800" dirty="0" smtClean="0"/>
              <a:t>,</a:t>
            </a:r>
            <a:r>
              <a:rPr lang="ru-RU" sz="1800" dirty="0" smtClean="0"/>
              <a:t> в подарок на 290 - </a:t>
            </a:r>
            <a:r>
              <a:rPr lang="ru-RU" sz="1800" dirty="0" err="1" smtClean="0"/>
              <a:t>летие</a:t>
            </a:r>
            <a:r>
              <a:rPr lang="ru-RU" sz="1800" dirty="0" smtClean="0"/>
              <a:t> города Колпино. "Почему именно такой памятник?" - спросите вы. Всё потому, что место, где его установили в народе прозвано, как </a:t>
            </a:r>
            <a:r>
              <a:rPr lang="ru-RU" sz="1800" dirty="0" err="1" smtClean="0"/>
              <a:t>Простоквашино</a:t>
            </a:r>
            <a:endParaRPr lang="ru-RU" sz="1800" dirty="0"/>
          </a:p>
        </p:txBody>
      </p:sp>
      <p:pic>
        <p:nvPicPr>
          <p:cNvPr id="4" name="Содержимое 3" descr="03_matr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482453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84784"/>
            <a:ext cx="3672408" cy="43204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Памятник А. Д. Меншикову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Ижорская мыза в 1707 году была пожалована князю А.Д. Меньшикову. Он поставил верфь в устье Ижоры с целью строительства бригантин. А спустя три года по его заказу построили пильную мельницу. Вскоре она перешла Адмиралтейству, а в 1722 году по указу Петра мельница была перенесена ниже по течению, где построили плотину. В 1723 году в поселении, в котором жили работники, возвели полотняную церковь. Так появился город Колпино. Памятник установили в 1997 году, в год 275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города Колпино.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93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608512" cy="4608512"/>
          </a:xfrm>
        </p:spPr>
      </p:pic>
      <p:pic>
        <p:nvPicPr>
          <p:cNvPr id="6" name="Содержимое 5" descr="61225328-ezik_s_bloknot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4038600" cy="4608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Здание Заводоуправления «Адмиралтейских Ижорских заводов»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200" dirty="0" smtClean="0"/>
              <a:t>Музей истории ОАО «Ижорские заводы» является единственным культурным учреждением такого типа в г. Колпино и одним из самых больших ведомственных музеев в г. Санкт – Петербурге. В музее представлена история становления завода, который был основан по указу Петра I далеком 1719 году. Музей хранит собрание архивных материалов – фотографии, рукописи, графические материалы, а также модели корабельных пушек, колоколов, которые были отлиты на заводе. Здесь хранятся дневники, рисунки, воспоминания рабочих, руководителей завода и плакаты, выполненные во времена Второй мировой войны</a:t>
            </a:r>
            <a:endParaRPr lang="ru-RU" sz="1200" dirty="0"/>
          </a:p>
        </p:txBody>
      </p:sp>
      <p:pic>
        <p:nvPicPr>
          <p:cNvPr id="5" name="Содержимое 4" descr="1593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536504" cy="4536504"/>
          </a:xfrm>
        </p:spPr>
      </p:pic>
      <p:pic>
        <p:nvPicPr>
          <p:cNvPr id="6" name="Содержимое 5" descr="861138_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038600" cy="46085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Кинотеатр "Подвиг"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Он был спроектирован главным архитектором Санкт-Петербурга – О. Харченко, который впоследствии был удостоен награды за этот проект на выставке научно-технических достижений в Пловдиве.</a:t>
            </a:r>
            <a:endParaRPr lang="ru-RU" sz="1800" dirty="0"/>
          </a:p>
        </p:txBody>
      </p:sp>
      <p:pic>
        <p:nvPicPr>
          <p:cNvPr id="6" name="Содержимое 5" descr="kar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038600" cy="4289016"/>
          </a:xfrm>
        </p:spPr>
      </p:pic>
      <p:pic>
        <p:nvPicPr>
          <p:cNvPr id="8" name="Содержимое 7" descr="x__dc67c2d8d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608512" cy="46085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000" i="1" dirty="0" smtClean="0">
                <a:solidFill>
                  <a:srgbClr val="FF0000"/>
                </a:solidFill>
              </a:rPr>
              <a:t>Монумент воинам Ижорского батальона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200" dirty="0" smtClean="0"/>
              <a:t>Монумент установлен в 1959 г. Памятник представляет собой монументальную мемориальную стену, в дни торжеств зажигают огонь светильников, символизирующий память о подвиге </a:t>
            </a:r>
            <a:r>
              <a:rPr lang="ru-RU" sz="2200" dirty="0" err="1" smtClean="0"/>
              <a:t>колпинцев-ижорцев</a:t>
            </a:r>
            <a:r>
              <a:rPr lang="ru-RU" sz="2000" dirty="0" smtClean="0"/>
              <a:t>.</a:t>
            </a:r>
            <a:endParaRPr lang="ru-RU" sz="2000" i="1" dirty="0"/>
          </a:p>
        </p:txBody>
      </p:sp>
      <p:pic>
        <p:nvPicPr>
          <p:cNvPr id="10" name="Содержимое 9" descr="kop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536504"/>
          </a:xfrm>
        </p:spPr>
      </p:pic>
      <p:pic>
        <p:nvPicPr>
          <p:cNvPr id="9" name="Содержимое 8" descr="DSC0647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4392488" cy="45365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Музей истории ОАО "Ижорские заводы"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dirty="0" smtClean="0"/>
              <a:t>Музей открыт в 1967г. В трёх залах музея представлены основные этапы развития предприятия с начала 18 в. до наших дней. Сотрудники заводского музея ведут научно-исследовательскую работу, создают выставки, проводят экскурсии, читают лекции по краеведению, сотрудничают с местной прессой и телевидением.</a:t>
            </a:r>
            <a:endParaRPr lang="ru-RU" sz="1800" dirty="0"/>
          </a:p>
        </p:txBody>
      </p:sp>
      <p:pic>
        <p:nvPicPr>
          <p:cNvPr id="5" name="Содержимое 4" descr="105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316288" cy="4536504"/>
          </a:xfrm>
        </p:spPr>
      </p:pic>
      <p:pic>
        <p:nvPicPr>
          <p:cNvPr id="6" name="Содержимое 5" descr="los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556792"/>
            <a:ext cx="4388296" cy="46805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</a:rPr>
              <a:t>Культурно-досуговый центр «Ижорский»</a:t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На сцене этого зала с удовольствием работают как прославленные театральные коллективы, так и эстрадные исполнители высокого уровня. В этом же зале проходят все районные праздники, шоу-программы, концерты творческих коллективов. Почти двести тысяч горожан ежегодно посещают спектакли, концерты, праздничные вечера, выставки, творческие встречи.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a19cae899a7512ca0ec0bdbcf34fe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5112568" cy="4608512"/>
          </a:xfrm>
        </p:spPr>
      </p:pic>
      <p:pic>
        <p:nvPicPr>
          <p:cNvPr id="6" name="Содержимое 5" descr="sov09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636912"/>
            <a:ext cx="3456384" cy="36724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98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Путешествие смешариков по городу Колпино</vt:lpstr>
      <vt:lpstr>Добро пожаловать в Колпино</vt:lpstr>
      <vt:lpstr>Памятник героям мультфильма "Трое из Простоквашино " находится в г.Колпино. Установили его не так давно, в подарок на 290 - летие города Колпино. "Почему именно такой памятник?" - спросите вы. Всё потому, что место, где его установили в народе прозвано, как Простоквашино</vt:lpstr>
      <vt:lpstr>Памятник А. Д. Меншикову Ижорская мыза в 1707 году была пожалована князю А.Д. Меньшикову. Он поставил верфь в устье Ижоры с целью строительства бригантин. А спустя три года по его заказу построили пильную мельницу. Вскоре она перешла Адмиралтейству, а в 1722 году по указу Петра мельница была перенесена ниже по течению, где построили плотину. В 1723 году в поселении, в котором жили работники, возвели полотняную церковь. Так появился город Колпино. Памятник установили в 1997 году, в год 275 – летия города Колпино.</vt:lpstr>
      <vt:lpstr>Здание Заводоуправления «Адмиралтейских Ижорских заводов» Музей истории ОАО «Ижорские заводы» является единственным культурным учреждением такого типа в г. Колпино и одним из самых больших ведомственных музеев в г. Санкт – Петербурге. В музее представлена история становления завода, который был основан по указу Петра I далеком 1719 году. Музей хранит собрание архивных материалов – фотографии, рукописи, графические материалы, а также модели корабельных пушек, колоколов, которые были отлиты на заводе. Здесь хранятся дневники, рисунки, воспоминания рабочих, руководителей завода и плакаты, выполненные во времена Второй мировой войны</vt:lpstr>
      <vt:lpstr>Кинотеатр "Подвиг" Он был спроектирован главным архитектором Санкт-Петербурга – О. Харченко, который впоследствии был удостоен награды за этот проект на выставке научно-технических достижений в Пловдиве.</vt:lpstr>
      <vt:lpstr>Монумент воинам Ижорского батальона. Монумент установлен в 1959 г. Памятник представляет собой монументальную мемориальную стену, в дни торжеств зажигают огонь светильников, символизирующий память о подвиге колпинцев-ижорцев.</vt:lpstr>
      <vt:lpstr>Музей истории ОАО "Ижорские заводы" Музей открыт в 1967г. В трёх залах музея представлены основные этапы развития предприятия с начала 18 в. до наших дней. Сотрудники заводского музея ведут научно-исследовательскую работу, создают выставки, проводят экскурсии, читают лекции по краеведению, сотрудничают с местной прессой и телевидением.</vt:lpstr>
      <vt:lpstr>Культурно-досуговый центр «Ижорский» На сцене этого зала с удовольствием работают как прославленные театральные коллективы, так и эстрадные исполнители высокого уровня. В этом же зале проходят все районные праздники, шоу-программы, концерты творческих коллективов. Почти двести тысяч горожан ежегодно посещают спектакли, концерты, праздничные вечера, выставки, творческие встречи.</vt:lpstr>
      <vt:lpstr>До новых встреч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смешариков по городу Колпино</dc:title>
  <dc:creator>User</dc:creator>
  <cp:lastModifiedBy>User</cp:lastModifiedBy>
  <cp:revision>21</cp:revision>
  <dcterms:created xsi:type="dcterms:W3CDTF">2014-09-11T15:51:41Z</dcterms:created>
  <dcterms:modified xsi:type="dcterms:W3CDTF">2016-02-22T20:38:46Z</dcterms:modified>
</cp:coreProperties>
</file>