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5" r:id="rId14"/>
    <p:sldId id="271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F02BE"/>
    <a:srgbClr val="00CC00"/>
    <a:srgbClr val="006600"/>
    <a:srgbClr val="FFCCFF"/>
    <a:srgbClr val="990099"/>
    <a:srgbClr val="FFCC66"/>
    <a:srgbClr val="FFFF99"/>
    <a:srgbClr val="FFCCCC"/>
    <a:srgbClr val="A60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82" autoAdjust="0"/>
    <p:restoredTop sz="94599" autoAdjust="0"/>
  </p:normalViewPr>
  <p:slideViewPr>
    <p:cSldViewPr>
      <p:cViewPr>
        <p:scale>
          <a:sx n="60" d="100"/>
          <a:sy n="60" d="100"/>
        </p:scale>
        <p:origin x="-154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594D-62D3-499F-9ADD-021A2EB3268C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E9E2-1EB8-40F6-9CD8-F7AD6A96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E9E2-1EB8-40F6-9CD8-F7AD6A96FC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E9E2-1EB8-40F6-9CD8-F7AD6A96FC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latin typeface="Arial" pitchFamily="34" charset="0"/>
                <a:cs typeface="Arial" pitchFamily="34" charset="0"/>
                <a:hlinkClick r:id="rId13"/>
              </a:rPr>
              <a:t>Free Powerpoint Templates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  <a:latin typeface="Arial" pitchFamily="34" charset="0"/>
                <a:cs typeface="Arial" pitchFamily="34" charset="0"/>
              </a:rPr>
              <a:t>Page </a:t>
            </a:r>
            <a:fld id="{B9F6F2D5-2543-40D0-809B-DEAF088373D0}" type="slidenum">
              <a:rPr lang="fr-FR" b="1">
                <a:solidFill>
                  <a:srgbClr val="4A9337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979613" y="3143250"/>
            <a:ext cx="64801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solidFill>
                <a:srgbClr val="4A9337"/>
              </a:solidFill>
              <a:latin typeface="Verdana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928794" y="0"/>
            <a:ext cx="6643734" cy="2714620"/>
          </a:xfrm>
          <a:prstGeom prst="cloud">
            <a:avLst/>
          </a:prstGeom>
          <a:blipFill dpi="0" rotWithShape="1">
            <a:blip r:embed="rId2">
              <a:alphaModFix amt="74000"/>
            </a:blip>
            <a:srcRect/>
            <a:tile tx="0" ty="0" sx="100000" sy="100000" flip="none" algn="tl"/>
          </a:blip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Муниципальное автономное дошкольное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образовательное учреждение «Центр развития ребенка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/сад № 23» города Ишима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lvl="0" algn="ctr" eaLnBrk="0" hangingPunct="0"/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2000" dirty="0"/>
          </a:p>
        </p:txBody>
      </p:sp>
      <p:pic>
        <p:nvPicPr>
          <p:cNvPr id="18435" name="Picture 3" descr="http://ds23ishim.ru/sites/default/files/pages/foto/detskiy_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14620"/>
            <a:ext cx="6572296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928794" y="214291"/>
            <a:ext cx="69294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 детей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u="sng" dirty="0"/>
          </a:p>
        </p:txBody>
      </p:sp>
      <p:pic>
        <p:nvPicPr>
          <p:cNvPr id="9219" name="Picture 3" descr="G:\Photos\IMG_2016_01_19_111935_0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4286259" cy="3214694"/>
          </a:xfrm>
          <a:prstGeom prst="rect">
            <a:avLst/>
          </a:prstGeom>
          <a:noFill/>
        </p:spPr>
      </p:pic>
      <p:pic>
        <p:nvPicPr>
          <p:cNvPr id="9220" name="Picture 4" descr="G:\Photos\IMG_2016_01_19_100551_07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6190"/>
            <a:ext cx="3214710" cy="285749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0"/>
            <a:ext cx="1643042" cy="15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643042" y="285729"/>
            <a:ext cx="72152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Изучили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литературу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посмотрели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информацию в интернете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u="sng" dirty="0" smtClean="0">
              <a:solidFill>
                <a:srgbClr val="C00000"/>
              </a:solidFill>
            </a:endParaRPr>
          </a:p>
          <a:p>
            <a:pPr algn="r"/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7169" name="Picture 1" descr="G:\Photos\IMG_2016_01_19_095811_0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619504" cy="2714628"/>
          </a:xfrm>
          <a:prstGeom prst="rect">
            <a:avLst/>
          </a:prstGeom>
          <a:noFill/>
        </p:spPr>
      </p:pic>
      <p:pic>
        <p:nvPicPr>
          <p:cNvPr id="7170" name="Picture 2" descr="G:\Photos\IMG_2016_01_19_100125_0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9623">
            <a:off x="4842352" y="1977657"/>
            <a:ext cx="4064637" cy="304847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214950"/>
            <a:ext cx="157160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00232" y="428604"/>
            <a:ext cx="65722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со взрослыми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929198"/>
            <a:ext cx="16430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P1040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928802"/>
            <a:ext cx="3429024" cy="300039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6145" name="Picture 1" descr="G:\Photos\IMG_2016_01_19_104955_0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52830">
            <a:off x="5621965" y="1693714"/>
            <a:ext cx="3302972" cy="329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2428892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На станции юных натуралистов попробовали покормить ежика яблоком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2770" name="Picture 2" descr="http://www.torange.biz/photo/1/16/%D0%87%D0%B6%D0%B0%D1%87%D0%BE%D0%BA-%D1%83-%D1%82%D0%B0%D0%B7%D0%B8%D0%BA%D1%83-%D0%B7-%D1%8F%D0%B1%D0%BB%D1%83%D0%BA%D0%BE%D0%BC-1236080711_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286280" cy="3143272"/>
          </a:xfrm>
          <a:prstGeom prst="rect">
            <a:avLst/>
          </a:prstGeom>
          <a:noFill/>
        </p:spPr>
      </p:pic>
      <p:pic>
        <p:nvPicPr>
          <p:cNvPr id="32772" name="Picture 4" descr="http://fb.ru/misc/i/gallery/12078/157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3500463" cy="278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7358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Ёж катается по яблокам.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Сок,  стекая по иголкам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 коже ежа,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уничтожает  вшей и клещей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otointeres.ru/wp-content/uploads/2011/11/f0dfde5a409c-720x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650085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714480" y="571480"/>
            <a:ext cx="7143800" cy="142876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Никаких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запасов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яблок, грибов, ягод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ёж не делает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спит, как медведь или барсук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61.radikal.ru/i173/1209/a1/83e8207f74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650085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28860" y="0"/>
            <a:ext cx="6715140" cy="6863417"/>
          </a:xfrm>
          <a:prstGeom prst="rect">
            <a:avLst/>
          </a:prstGeom>
          <a:blipFill>
            <a:blip r:embed="rId2">
              <a:lum bright="70000" contrast="-70000"/>
            </a:blip>
            <a:tile tx="0" ty="0" sx="100000" sy="100000" flip="none" algn="tl"/>
          </a:blipFill>
          <a:ln w="57150"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ипотеза не верна: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ёж не питается яблоками. Они нужны ему  для гигиены кожи.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G:\Photos\IMG_2016_01_19_114113_0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000366" y="1643048"/>
            <a:ext cx="3500461" cy="435771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929198"/>
            <a:ext cx="16430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234898" y="1805963"/>
            <a:ext cx="5629308" cy="3357586"/>
          </a:xfrm>
          <a:prstGeom prst="cloudCallout">
            <a:avLst>
              <a:gd name="adj1" fmla="val -21394"/>
              <a:gd name="adj2" fmla="val 41840"/>
            </a:avLst>
          </a:prstGeom>
          <a:ln w="57150">
            <a:solidFill>
              <a:srgbClr val="0F02B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 внимание!</a:t>
            </a:r>
          </a:p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8001024" y="6000768"/>
            <a:ext cx="1142976" cy="642942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470025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Ахтямова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Юлия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1024" y="5943600"/>
            <a:ext cx="914400" cy="6286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Photos\IMG_2016_01_19_095216_0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67162" y="890500"/>
            <a:ext cx="449569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57356" y="214290"/>
            <a:ext cx="69294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A60E0A"/>
                </a:solidFill>
              </a:rPr>
              <a:t> 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ежу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яблоки</a:t>
            </a:r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fr-FR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6" name="Рисунок 5" descr="еж и ябло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428868"/>
            <a:ext cx="6286544" cy="4077566"/>
          </a:xfrm>
          <a:prstGeom prst="rect">
            <a:avLst/>
          </a:prstGeom>
          <a:ln w="7620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214563" y="357188"/>
            <a:ext cx="5214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solidFill>
                <a:srgbClr val="7DD330"/>
              </a:solidFill>
            </a:endParaRPr>
          </a:p>
          <a:p>
            <a:endParaRPr lang="ru-RU" sz="3600">
              <a:solidFill>
                <a:srgbClr val="7DD330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5720" y="285728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Ужасно интересно всё то, что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неизвестно !</a:t>
            </a:r>
            <a:endParaRPr lang="ru-RU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572008"/>
            <a:ext cx="192879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385" name="Picture 1" descr="G:\Photos\IMG_2016_01_19_115718_0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6816">
            <a:off x="1131688" y="1703282"/>
            <a:ext cx="3923052" cy="3242783"/>
          </a:xfrm>
          <a:prstGeom prst="rect">
            <a:avLst/>
          </a:prstGeom>
          <a:noFill/>
        </p:spPr>
      </p:pic>
      <p:pic>
        <p:nvPicPr>
          <p:cNvPr id="16386" name="Picture 2" descr="G:\Photos\IMG_2016_01_19_114015_07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0982">
            <a:off x="4774839" y="1515008"/>
            <a:ext cx="3869486" cy="327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71604" y="285728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Людмила Петровна рассказала                                    </a:t>
            </a:r>
            <a:endParaRPr lang="fr-F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929198"/>
            <a:ext cx="16430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 descr="G:\Photos\IMG_2016_01_19_100902_0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71942"/>
            <a:ext cx="3168148" cy="241424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80"/>
            <a:ext cx="2992522" cy="230530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14480" y="0"/>
            <a:ext cx="68992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Еда ежей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357298"/>
            <a:ext cx="284207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357298"/>
            <a:ext cx="3013483" cy="228873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000232" y="285729"/>
            <a:ext cx="68580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1600" b="1" u="sng" dirty="0" smtClean="0">
              <a:solidFill>
                <a:srgbClr val="FF0000"/>
              </a:solidFill>
            </a:endParaRPr>
          </a:p>
          <a:p>
            <a:pPr marL="742950" indent="-742950">
              <a:buClr>
                <a:srgbClr val="00CC00"/>
              </a:buClr>
              <a:buBlip>
                <a:blip r:embed="rId2"/>
              </a:buBlip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Изучить: чем же питается  еж?</a:t>
            </a:r>
          </a:p>
          <a:p>
            <a:pPr marL="742950" indent="-742950">
              <a:buBlip>
                <a:blip r:embed="rId2"/>
              </a:buBlip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Узнать: зачем ежу яблоки?</a:t>
            </a:r>
          </a:p>
          <a:p>
            <a:endParaRPr lang="ru-RU" sz="3600" u="sng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4143404" cy="3643338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214686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3714752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786058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271462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7181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357422" y="285728"/>
            <a:ext cx="6500858" cy="6286544"/>
          </a:xfr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 eaLnBrk="1" hangingPunct="1">
              <a:buBlip>
                <a:blip r:embed="rId3"/>
              </a:buBlip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Опросить детей нашей группы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>
              <a:buBlip>
                <a:blip r:embed="rId3"/>
              </a:buBlip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 литературу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Blip>
                <a:blip r:embed="rId3"/>
              </a:buBlip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Просмотреть информацию в интернете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Blip>
                <a:blip r:embed="rId3"/>
              </a:buBlip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Узнать у взрослых. </a:t>
            </a:r>
          </a:p>
          <a:p>
            <a:pPr algn="l" eaLnBrk="1" hangingPunct="1">
              <a:buBlip>
                <a:blip r:embed="rId3"/>
              </a:buBlip>
            </a:pP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Попробовать покормить ежа яблоком. </a:t>
            </a:r>
            <a:endParaRPr lang="en-US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sz="4400" dirty="0" smtClean="0">
              <a:solidFill>
                <a:srgbClr val="00C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1024" y="6072206"/>
            <a:ext cx="914400" cy="5715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35729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643042" y="214313"/>
            <a:ext cx="7461270" cy="184665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ёж </a:t>
            </a:r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питается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яблоками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402" y="2357430"/>
            <a:ext cx="6588134" cy="4286256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Другая 1">
      <a:dk1>
        <a:srgbClr val="000000"/>
      </a:dk1>
      <a:lt1>
        <a:srgbClr val="E0FF8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176</Words>
  <Application>Microsoft Office PowerPoint</Application>
  <PresentationFormat>Экран (4:3)</PresentationFormat>
  <Paragraphs>40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Modèle par défaut</vt:lpstr>
      <vt:lpstr>Слайд 1</vt:lpstr>
      <vt:lpstr>                  Ахтямова Юлия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 станции юных натуралистов попробовали покормить ежика яблоком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cp:lastModifiedBy>Рябово</cp:lastModifiedBy>
  <cp:revision>126</cp:revision>
  <dcterms:created xsi:type="dcterms:W3CDTF">2009-03-23T15:23:24Z</dcterms:created>
  <dcterms:modified xsi:type="dcterms:W3CDTF">2016-02-23T07:24:20Z</dcterms:modified>
</cp:coreProperties>
</file>