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7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8733-5EAB-4AB0-8B68-2EBF8EDC511F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B1C2-67FE-4C02-97F2-D592F4B368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search/%D0%BD%D0%BE%D0%B6%D0%BD%D0%B8%D1%86%D1%8B/users/staceek/view/406995?page=0&amp;how=week&amp;type=image" TargetMode="External"/><Relationship Id="rId3" Type="http://schemas.openxmlformats.org/officeDocument/2006/relationships/hyperlink" Target="http://fotki.yandex.ru/search/%20%D0%B3%D0%BE%D1%84%D1%80%D0%B8%D1%80%D0%BE%D0%B2%D0%B0%D0%BD%D0%BD%D0%B0%D1%8F%20%D0%B1%D1%83%D0%BC%D0%B0%D0%B3%D0%B0/users/fellliny/view/188901?page=2&amp;how=week&amp;type=image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fotki.yandex.ru/search/%D0%BF%D0%B0%D1%81%D1%82%D1%8B%20%D1%88%D0%B0%D1%80%D0%B8%D0%BA%D0%BE%D0%B2%D1%8B%D0%B5/users/x-stasydj/view/335343?page=0&amp;how=week&amp;type=image" TargetMode="External"/><Relationship Id="rId10" Type="http://schemas.openxmlformats.org/officeDocument/2006/relationships/hyperlink" Target="http://fotki.yandex.ru/search/%D1%86%D0%B2%D0%B5%D1%82%D0%BD%D0%BE%D0%B9%20%D0%BA%D0%B0%D1%80%D1%82%D0%BE%D0%BD/users/olgafisher37/view/129673?page=0&amp;how=week&amp;type=image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sewood Std Regular" pitchFamily="82" charset="0"/>
              </a:rPr>
              <a:t>Мастер-класс</a:t>
            </a:r>
            <a:br>
              <a:rPr lang="ru-RU" sz="6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sewood Std Regular" pitchFamily="82" charset="0"/>
              </a:rPr>
            </a:b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sewood Std Regular" pitchFamily="82" charset="0"/>
              </a:rPr>
              <a:t>«ТОРЦЕВАНИЕ </a:t>
            </a:r>
            <a:b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sewood Std Regular" pitchFamily="82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sewood Std Regular" pitchFamily="82" charset="0"/>
              </a:rPr>
              <a:t>как один из видов нетрадиционной деятельности в изобразительном искусстве»</a:t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sewood Std Regular" pitchFamily="82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Вера\Pictures\P419004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8100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501008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Миронычева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Вера Валентиновна, воспитатель 1 категории МБДОУ «Детский сад №25 «Гнёздышко»                             г. Новочебоксарск, 2015 г.</a:t>
            </a:r>
            <a:endParaRPr lang="ru-RU" sz="2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27013"/>
            <a:ext cx="8280920" cy="111375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вас получится цветная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трубочка-торцовочка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0928"/>
            <a:ext cx="46482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4733925" cy="6249987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Каждую следующую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торцовочку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приклеивайте рядом с предыдущей. Старайтесь ставить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торцовочки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плотно друг к другу, чтобы не оставалось промежутков.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Мозаику в технике торцевания можно выполнять по контуру или делать сплошной.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203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030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8313" y="1700213"/>
            <a:ext cx="2351087" cy="33083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в той же технике заполнить фон вокруг узора. Получится маленький пушистый коврик.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5122" name="Picture 2" descr="C:\Users\Вера\Pictures\image_375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2656"/>
            <a:ext cx="3024336" cy="4572000"/>
          </a:xfrm>
          <a:prstGeom prst="rect">
            <a:avLst/>
          </a:prstGeom>
          <a:noFill/>
        </p:spPr>
      </p:pic>
      <p:pic>
        <p:nvPicPr>
          <p:cNvPr id="5123" name="Picture 3" descr="C:\Users\Вера\Pictures\image_5134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299695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8" descr="DSC0256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038600" cy="2808312"/>
          </a:xfrm>
        </p:spPr>
      </p:pic>
      <p:pic>
        <p:nvPicPr>
          <p:cNvPr id="10" name="Содержимое 9" descr="p831420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4110608" cy="2808312"/>
          </a:xfrm>
        </p:spPr>
      </p:pic>
      <p:pic>
        <p:nvPicPr>
          <p:cNvPr id="6146" name="Picture 2" descr="C:\Users\Вера\Pictures\image_254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4032448" cy="2850654"/>
          </a:xfrm>
          <a:prstGeom prst="rect">
            <a:avLst/>
          </a:prstGeom>
          <a:noFill/>
        </p:spPr>
      </p:pic>
      <p:pic>
        <p:nvPicPr>
          <p:cNvPr id="6147" name="Picture 3" descr="C:\Users\Вера\Pictures\image_1419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01008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082.radikal.ru/0903/e3/2d3233fc9de9.jpg"/>
          <p:cNvPicPr>
            <a:picLocks/>
          </p:cNvPicPr>
          <p:nvPr/>
        </p:nvPicPr>
        <p:blipFill>
          <a:blip r:embed="rId3" cstate="print"/>
          <a:srcRect l="6236" r="6236"/>
          <a:stretch>
            <a:fillRect/>
          </a:stretch>
        </p:blipFill>
        <p:spPr bwMode="auto">
          <a:xfrm>
            <a:off x="2267744" y="2420888"/>
            <a:ext cx="4618038" cy="393065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5"/>
          <p:cNvSpPr>
            <a:spLocks noGrp="1"/>
          </p:cNvSpPr>
          <p:nvPr>
            <p:ph type="body" sz="half" idx="2"/>
          </p:nvPr>
        </p:nvSpPr>
        <p:spPr>
          <a:xfrm>
            <a:off x="457200" y="404812"/>
            <a:ext cx="3826768" cy="604852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Торцевание – один из видов бумажного рукоделия. Эту технику можно отнести и к способу аппликации, и к виду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бумаговерчения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С помощью торцевания можно создавать удивительные объемные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картины,мозаики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панно, декоративные элементы интерьера, открытки. Таким способом возможно украшать практически любые предметы, например,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фоторамки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tortsevanie-mak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464496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торцевания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основе этой техники – создание изображений и предметов с помощью объемных элементов из бумаги. Объемный элемент торцевания называют «торцовкой» или «торчком». Он представляет собой сжатый в виде воронки или конуса кусочек мягкой бумаги. Именно из таких элементов и создается задуманное изделие. Каждая такая «</a:t>
            </a:r>
            <a:r>
              <a:rPr lang="ru-RU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торцовочка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как один мазок кисти в создании картины, как одна петелька в вязании или одна бусинка в </a:t>
            </a:r>
            <a:r>
              <a:rPr lang="ru-RU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бисероплетении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Торцевание – работа не сложная, но кропотливая. Она требует не только усидчивости, но и аккуратности, внимания и определенной ловкости.</a:t>
            </a:r>
          </a:p>
        </p:txBody>
      </p:sp>
      <p:pic>
        <p:nvPicPr>
          <p:cNvPr id="4098" name="Picture 2" descr="C:\Users\Вера\Pictures\image_314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705678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539750" y="514350"/>
            <a:ext cx="8424863" cy="827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того чтобы выполнить мозаику в технике торцевания, необходимо: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288" y="1676400"/>
            <a:ext cx="3097212" cy="4572000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гофрированная бумага,</a:t>
            </a:r>
          </a:p>
          <a:p>
            <a:pPr marL="342900" indent="-34290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стержень от шариковой авторучки </a:t>
            </a:r>
          </a:p>
          <a:p>
            <a:pPr marL="342900" indent="-34290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клей ПВА</a:t>
            </a:r>
          </a:p>
          <a:p>
            <a:pPr marL="342900" indent="-34290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marL="342900" indent="-34290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8197" name="Рисунок 7" descr="http://img-fotki.yandex.ru/get/5704/for-handmade.1/0_5468c_d9bf542b_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http://img-fotki.yandex.ru/get/3213/dmitrijmig.2/0_3785_7fca97df_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412776"/>
            <a:ext cx="27352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http://img-fotki.yandex.ru/get/4001/les9363.13/0_1e17a_95ae351c_-2-M"/>
          <p:cNvPicPr>
            <a:picLocks noChangeAspect="1" noChangeArrowheads="1"/>
          </p:cNvPicPr>
          <p:nvPr/>
        </p:nvPicPr>
        <p:blipFill>
          <a:blip r:embed="rId7" cstate="print"/>
          <a:srcRect l="37000" r="41667"/>
          <a:stretch>
            <a:fillRect/>
          </a:stretch>
        </p:blipFill>
        <p:spPr bwMode="auto">
          <a:xfrm>
            <a:off x="2411760" y="4221088"/>
            <a:ext cx="8255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 descr="http://img-fotki.yandex.ru/get/4813/9940373.5/0_6cdcb_14e99d32_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364502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1" descr="http://img-fotki.yandex.ru/get/5702/feirina.5f/0_5dddc_16c8bf5e_M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4005064"/>
            <a:ext cx="2390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полосок гофрированной бумаги нарежьте на глаз квадраты со стороной примерно 1 см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7" name="Picture 5" descr="DSC078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662940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Нарисуйте на плотной бумаге или картоне любой узор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(рисунок)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smile-with-butterfly-coloring-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646363" cy="3490913"/>
          </a:xfrm>
          <a:prstGeom prst="rect">
            <a:avLst/>
          </a:prstGeom>
          <a:noFill/>
        </p:spPr>
      </p:pic>
      <p:pic>
        <p:nvPicPr>
          <p:cNvPr id="7" name="Picture 5" descr="getИрто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34671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Нанесите клей тонкой полоской по контуру на небольшой участок узора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248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Торец стержня (тупой конец) поставьте на квадратик.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1722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Сомните квадрат и прокатайте стержень между пальцами.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Мастер-класс «ТОРЦЕВАНИЕ  как один из видов нетрадиционной деятельности в изобразительном искусстве» </vt:lpstr>
      <vt:lpstr>Слайд 2</vt:lpstr>
      <vt:lpstr>Принцип торцевания В основе этой техники – создание изображений и предметов с помощью объемных элементов из бумаги. Объемный элемент торцевания называют «торцовкой» или «торчком». Он представляет собой сжатый в виде воронки или конуса кусочек мягкой бумаги. Именно из таких элементов и создается задуманное изделие. Каждая такая «торцовочка» как один мазок кисти в создании картины, как одна петелька в вязании или одна бусинка в бисероплетении. Торцевание – работа не сложная, но кропотливая. Она требует не только усидчивости, но и аккуратности, внимания и определенной ловкости.</vt:lpstr>
      <vt:lpstr>Для того чтобы выполнить мозаику в технике торцевания, необходимо:</vt:lpstr>
      <vt:lpstr>Из полосок гофрированной бумаги нарежьте на глаз квадраты со стороной примерно 1 см </vt:lpstr>
      <vt:lpstr>Нарисуйте на плотной бумаге или картоне любой узор (рисунок)</vt:lpstr>
      <vt:lpstr>Нанесите клей тонкой полоской по контуру на небольшой участок узора </vt:lpstr>
      <vt:lpstr>Торец стержня (тупой конец) поставьте на квадратик. </vt:lpstr>
      <vt:lpstr>Сомните квадрат и прокатайте стержень между пальцами. </vt:lpstr>
      <vt:lpstr>У вас получится цветная трубочка-торцовочка.  </vt:lpstr>
      <vt:lpstr>Каждую следующую торцовочку приклеивайте рядом с предыдущей. Старайтесь ставить торцовочки плотно друг к другу, чтобы не оставалось промежутков. Мозаику в технике торцевания можно выполнять по контуру или делать сплошной.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«ТОРЦЕВАНИЕ  как один из видов нетрадиционной деятельности в изобразительном искусстве»</dc:title>
  <dc:creator>Вера</dc:creator>
  <cp:lastModifiedBy>Вера</cp:lastModifiedBy>
  <cp:revision>9</cp:revision>
  <dcterms:created xsi:type="dcterms:W3CDTF">2015-08-23T12:57:57Z</dcterms:created>
  <dcterms:modified xsi:type="dcterms:W3CDTF">2015-08-23T14:22:29Z</dcterms:modified>
</cp:coreProperties>
</file>