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5" r:id="rId2"/>
    <p:sldId id="257" r:id="rId3"/>
    <p:sldId id="26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87632"/>
    <a:srgbClr val="FF33CC"/>
    <a:srgbClr val="FFCCFF"/>
    <a:srgbClr val="99FF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A7824-206F-4D19-81E3-19364C3ABBA7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D8F89-8B3B-47EA-B562-44C9500ECC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8F5A-586F-4BCC-A680-89C7AD4F123E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92"/>
            </a:avLst>
          </a:prstGeom>
          <a:solidFill>
            <a:srgbClr val="7030A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1500174"/>
            <a:ext cx="5000660" cy="1928826"/>
          </a:xfrm>
          <a:prstGeom prst="rect">
            <a:avLst/>
          </a:prstGeom>
          <a:noFill/>
        </p:spPr>
        <p:txBody>
          <a:bodyPr wrap="none" rtlCol="0">
            <a:prstTxWarp prst="textPlain">
              <a:avLst>
                <a:gd name="adj" fmla="val 49769"/>
              </a:avLst>
            </a:prstTxWarp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     </a:t>
            </a: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 Викторина  </a:t>
            </a:r>
          </a:p>
          <a:p>
            <a:r>
              <a:rPr lang="ru-RU" b="1" dirty="0" smtClean="0">
                <a:solidFill>
                  <a:srgbClr val="FF33CC"/>
                </a:solidFill>
                <a:latin typeface="Comic Sans MS" pitchFamily="66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«23 февраля»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929586" y="6215082"/>
            <a:ext cx="785818" cy="413194"/>
          </a:xfrm>
          <a:prstGeom prst="rightArrow">
            <a:avLst/>
          </a:prstGeom>
          <a:solidFill>
            <a:srgbClr val="087632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ведения 4">
            <a:hlinkClick r:id="" action="ppaction://noaction" highlightClick="1"/>
          </p:cNvPr>
          <p:cNvSpPr/>
          <p:nvPr/>
        </p:nvSpPr>
        <p:spPr>
          <a:xfrm>
            <a:off x="214282" y="6215082"/>
            <a:ext cx="571504" cy="428628"/>
          </a:xfrm>
          <a:prstGeom prst="actionButtonInformation">
            <a:avLst/>
          </a:prstGeom>
          <a:solidFill>
            <a:srgbClr val="087632"/>
          </a:solidFill>
          <a:ln w="63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762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321703" y="5006385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         Попова Оксана Петровна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 воспитатель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снайпер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Стрелок, владеющий искусством меткой стрельбы? 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якорь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Приспособление, удерживающее судно при стоянке.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танк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гусеничная военная машина?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магазин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трубка для патронов в автомате?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тельняшка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Назовите самую распространённую среди моряков одежду.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противогаз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 помощью какого приспособления можно защититься от ядовитых газов?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каски фуражки</a:t>
            </a:r>
          </a:p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пилотки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Какие головные уборы носят солдаты?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штык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колющее оружие, прикрепляемое к стволу винтовки?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сапёры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«Проверено- мин нет». Кто делает такие надписи?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В Москве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В каком советском городе состоялся первый парад Победы?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57356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" action="ppaction://hlinkshowjump?jump=endshow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92"/>
            </a:avLst>
          </a:prstGeom>
          <a:solidFill>
            <a:srgbClr val="7030A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428604"/>
            <a:ext cx="2612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   Ребята!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7224" y="1214422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     Ответьте на вопросы викторины.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Чтобы узнать правильный ответ-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нажимай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Для перехода на следующий слайд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нажимайте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hlinkClick r:id="rId2" action="ppaction://hlinksldjump"/>
          </p:cNvPr>
          <p:cNvSpPr txBox="1"/>
          <p:nvPr/>
        </p:nvSpPr>
        <p:spPr>
          <a:xfrm>
            <a:off x="2857488" y="5143512"/>
            <a:ext cx="3777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>
                  <a:solidFill>
                    <a:srgbClr val="FFC000"/>
                  </a:solidFill>
                </a:ln>
                <a:solidFill>
                  <a:srgbClr val="7030A0"/>
                </a:solidFill>
              </a:rPr>
              <a:t>Начать викторину</a:t>
            </a:r>
            <a:endParaRPr lang="ru-RU" sz="3600" b="1" dirty="0">
              <a:ln>
                <a:solidFill>
                  <a:srgbClr val="FFC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55397" y="2404022"/>
            <a:ext cx="1427050" cy="333894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</a:rPr>
              <a:t> </a:t>
            </a:r>
            <a:endParaRPr lang="ru-RU" sz="10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10" name="5-конечная звезда 9">
            <a:hlinkClick r:id="rId3" action="ppaction://hlinksldjump"/>
          </p:cNvPr>
          <p:cNvSpPr/>
          <p:nvPr/>
        </p:nvSpPr>
        <p:spPr>
          <a:xfrm>
            <a:off x="3286116" y="3714752"/>
            <a:ext cx="642942" cy="571504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А.В.Суворову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14480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Какому русскому полководцу принадлежит знаменитая фраза: «Тяжело в учении, легко в бою»?</a:t>
            </a:r>
            <a:r>
              <a:rPr lang="ru-RU" sz="2800" dirty="0" smtClean="0"/>
              <a:t> </a:t>
            </a:r>
            <a:endParaRPr lang="ru-RU" sz="2800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погоны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называются наплечные знаки в русской армии 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капитан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называют человека, который управляет судном?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928670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юнга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называют молодого матроса на судне?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казарма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здание, в котором живут солдаты?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штурвал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Рулевое колесо, с помощью которого управляют кораблём.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85918" y="1000108"/>
            <a:ext cx="6000792" cy="3309518"/>
          </a:xfrm>
          <a:prstGeom prst="roundRect">
            <a:avLst/>
          </a:prstGeom>
          <a:solidFill>
            <a:srgbClr val="FFCCFF">
              <a:alpha val="75686"/>
            </a:srgbClr>
          </a:solidFill>
          <a:ln w="31750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952500"/>
            <a:bevelB w="88900" h="9588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Bookman Old Style" pitchFamily="18" charset="0"/>
              </a:rPr>
              <a:t>атака</a:t>
            </a:r>
            <a:endParaRPr lang="ru-RU" sz="60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rgbClr val="99CCFF"/>
          </a:solidFill>
          <a:ln w="28575"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chemeClr val="tx2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Как называется стремительное наступление войск?</a:t>
            </a:r>
            <a:r>
              <a:rPr lang="ru-RU" sz="3600" dirty="0" smtClean="0"/>
              <a:t> 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918" y="1000108"/>
            <a:ext cx="6000792" cy="32861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" name="5-конечная звезда 5">
            <a:hlinkClick r:id="rId2" action="ppaction://hlinksldjump"/>
          </p:cNvPr>
          <p:cNvSpPr/>
          <p:nvPr/>
        </p:nvSpPr>
        <p:spPr>
          <a:xfrm>
            <a:off x="7929586" y="5143512"/>
            <a:ext cx="914400" cy="914400"/>
          </a:xfrm>
          <a:prstGeom prst="star5">
            <a:avLst/>
          </a:prstGeom>
          <a:solidFill>
            <a:srgbClr val="FF0000"/>
          </a:solidFill>
          <a:effectLst>
            <a:outerShdw blurRad="50800" dist="50800" dir="5400000" algn="ctr" rotWithShape="0">
              <a:srgbClr val="7030A0"/>
            </a:outerShdw>
          </a:effectLst>
          <a:scene3d>
            <a:camera prst="orthographicFront"/>
            <a:lightRig rig="threePt" dir="t"/>
          </a:scene3d>
          <a:sp3d>
            <a:bevelT w="889000"/>
            <a:bevelB w="889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172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202</Words>
  <Application>Microsoft Office PowerPoint</Application>
  <PresentationFormat>Экран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SamForum.ws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1</cp:lastModifiedBy>
  <cp:revision>79</cp:revision>
  <dcterms:created xsi:type="dcterms:W3CDTF">2010-11-17T07:51:36Z</dcterms:created>
  <dcterms:modified xsi:type="dcterms:W3CDTF">2016-02-23T16:45:16Z</dcterms:modified>
</cp:coreProperties>
</file>