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9" r:id="rId2"/>
    <p:sldId id="256" r:id="rId3"/>
    <p:sldId id="257" r:id="rId4"/>
    <p:sldId id="258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 varScale="1">
        <p:scale>
          <a:sx n="74" d="100"/>
          <a:sy n="74" d="100"/>
        </p:scale>
        <p:origin x="4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28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E567C8-BFBF-4DBA-A7FB-EFEB27EDF49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20393AF8-FFF8-4414-A245-1C9A254AE9B2}">
      <dgm:prSet/>
      <dgm:spPr/>
      <dgm:t>
        <a:bodyPr/>
        <a:lstStyle/>
        <a:p>
          <a:pPr rtl="0"/>
          <a:r>
            <a:rPr lang="ru-RU" b="1" i="0" dirty="0" smtClean="0"/>
            <a:t>Мое село Елань- Колено</a:t>
          </a:r>
          <a:endParaRPr lang="ru-RU" dirty="0"/>
        </a:p>
      </dgm:t>
    </dgm:pt>
    <dgm:pt modelId="{D7147E11-6072-4856-A1C1-27D47C2EB647}" type="parTrans" cxnId="{A6B15AEB-248B-4392-8028-D4F625492220}">
      <dgm:prSet/>
      <dgm:spPr/>
      <dgm:t>
        <a:bodyPr/>
        <a:lstStyle/>
        <a:p>
          <a:endParaRPr lang="ru-RU"/>
        </a:p>
      </dgm:t>
    </dgm:pt>
    <dgm:pt modelId="{1F003200-E724-4F1C-874D-9714096BB181}" type="sibTrans" cxnId="{A6B15AEB-248B-4392-8028-D4F625492220}">
      <dgm:prSet/>
      <dgm:spPr/>
      <dgm:t>
        <a:bodyPr/>
        <a:lstStyle/>
        <a:p>
          <a:endParaRPr lang="ru-RU"/>
        </a:p>
      </dgm:t>
    </dgm:pt>
    <dgm:pt modelId="{6DAD1500-71DB-4637-8CA6-CD3EF1691543}" type="pres">
      <dgm:prSet presAssocID="{76E567C8-BFBF-4DBA-A7FB-EFEB27EDF49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CCED37F-BD55-42AE-AA5E-9465FFB03BC9}" type="pres">
      <dgm:prSet presAssocID="{20393AF8-FFF8-4414-A245-1C9A254AE9B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6B15AEB-248B-4392-8028-D4F625492220}" srcId="{76E567C8-BFBF-4DBA-A7FB-EFEB27EDF493}" destId="{20393AF8-FFF8-4414-A245-1C9A254AE9B2}" srcOrd="0" destOrd="0" parTransId="{D7147E11-6072-4856-A1C1-27D47C2EB647}" sibTransId="{1F003200-E724-4F1C-874D-9714096BB181}"/>
    <dgm:cxn modelId="{D9896CE4-F967-4484-BE4A-5FD4E0168F15}" type="presOf" srcId="{20393AF8-FFF8-4414-A245-1C9A254AE9B2}" destId="{FCCED37F-BD55-42AE-AA5E-9465FFB03BC9}" srcOrd="0" destOrd="0" presId="urn:microsoft.com/office/officeart/2005/8/layout/vList2"/>
    <dgm:cxn modelId="{79F96C87-A79F-4407-A1AF-2B999E427C69}" type="presOf" srcId="{76E567C8-BFBF-4DBA-A7FB-EFEB27EDF493}" destId="{6DAD1500-71DB-4637-8CA6-CD3EF1691543}" srcOrd="0" destOrd="0" presId="urn:microsoft.com/office/officeart/2005/8/layout/vList2"/>
    <dgm:cxn modelId="{7F4D572C-F450-47D8-BECC-1CE6E1159D69}" type="presParOf" srcId="{6DAD1500-71DB-4637-8CA6-CD3EF1691543}" destId="{FCCED37F-BD55-42AE-AA5E-9465FFB03BC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F62CC25-8C10-4A8D-8833-2AEAF44AC4B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1251C54-6B77-48BB-9046-83D3656559BB}">
      <dgm:prSet/>
      <dgm:spPr/>
      <dgm:t>
        <a:bodyPr/>
        <a:lstStyle/>
        <a:p>
          <a:pPr rtl="0"/>
          <a:r>
            <a:rPr lang="ru-RU" dirty="0" smtClean="0"/>
            <a:t>Подготовила: Алтухова В.Н.</a:t>
          </a:r>
          <a:endParaRPr lang="ru-RU" dirty="0"/>
        </a:p>
      </dgm:t>
    </dgm:pt>
    <dgm:pt modelId="{E6FB364D-FBDA-41C4-83E1-B9B977B5C9CD}" type="parTrans" cxnId="{1C0FAB7E-C706-4AC2-91B8-16AC281ACA3E}">
      <dgm:prSet/>
      <dgm:spPr/>
      <dgm:t>
        <a:bodyPr/>
        <a:lstStyle/>
        <a:p>
          <a:endParaRPr lang="ru-RU"/>
        </a:p>
      </dgm:t>
    </dgm:pt>
    <dgm:pt modelId="{2533F9DA-D00C-44C8-8B34-A0CF763EE864}" type="sibTrans" cxnId="{1C0FAB7E-C706-4AC2-91B8-16AC281ACA3E}">
      <dgm:prSet/>
      <dgm:spPr/>
      <dgm:t>
        <a:bodyPr/>
        <a:lstStyle/>
        <a:p>
          <a:endParaRPr lang="ru-RU"/>
        </a:p>
      </dgm:t>
    </dgm:pt>
    <dgm:pt modelId="{7B99EEED-9637-401D-8F01-71980DF1C0A5}" type="pres">
      <dgm:prSet presAssocID="{BF62CC25-8C10-4A8D-8833-2AEAF44AC4B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3509F51-2D7A-4CE1-A0E7-4C116A5191C3}" type="pres">
      <dgm:prSet presAssocID="{81251C54-6B77-48BB-9046-83D3656559BB}" presName="parentText" presStyleLbl="node1" presStyleIdx="0" presStyleCnt="1" custAng="0" custScaleY="158761" custLinFactY="38585" custLinFactNeighborX="-1158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C0FAB7E-C706-4AC2-91B8-16AC281ACA3E}" srcId="{BF62CC25-8C10-4A8D-8833-2AEAF44AC4BC}" destId="{81251C54-6B77-48BB-9046-83D3656559BB}" srcOrd="0" destOrd="0" parTransId="{E6FB364D-FBDA-41C4-83E1-B9B977B5C9CD}" sibTransId="{2533F9DA-D00C-44C8-8B34-A0CF763EE864}"/>
    <dgm:cxn modelId="{C97D9924-97D4-4418-AB5B-25747BDA0E05}" type="presOf" srcId="{81251C54-6B77-48BB-9046-83D3656559BB}" destId="{83509F51-2D7A-4CE1-A0E7-4C116A5191C3}" srcOrd="0" destOrd="0" presId="urn:microsoft.com/office/officeart/2005/8/layout/vList2"/>
    <dgm:cxn modelId="{E6FBFF86-2F18-4062-93FF-D0A6703F95F2}" type="presOf" srcId="{BF62CC25-8C10-4A8D-8833-2AEAF44AC4BC}" destId="{7B99EEED-9637-401D-8F01-71980DF1C0A5}" srcOrd="0" destOrd="0" presId="urn:microsoft.com/office/officeart/2005/8/layout/vList2"/>
    <dgm:cxn modelId="{6D917CCB-E346-4FE4-B2EA-70EB2C7D7D8F}" type="presParOf" srcId="{7B99EEED-9637-401D-8F01-71980DF1C0A5}" destId="{83509F51-2D7A-4CE1-A0E7-4C116A5191C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2ACBA33-2F73-4F67-ADBA-95659C154C6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D00DA0BB-69AF-422E-A490-959D2B047BD9}">
      <dgm:prSet/>
      <dgm:spPr/>
      <dgm:t>
        <a:bodyPr/>
        <a:lstStyle/>
        <a:p>
          <a:pPr algn="ctr" rtl="0"/>
          <a:r>
            <a:rPr lang="ru-RU" dirty="0" smtClean="0"/>
            <a:t>Наш детский сад</a:t>
          </a:r>
          <a:endParaRPr lang="ru-RU" dirty="0"/>
        </a:p>
      </dgm:t>
    </dgm:pt>
    <dgm:pt modelId="{5ADF2F14-4307-4DAB-8333-5AAD1CC4B11C}" type="parTrans" cxnId="{E833C500-2D4A-422B-B4E9-B6D24E18159B}">
      <dgm:prSet/>
      <dgm:spPr/>
      <dgm:t>
        <a:bodyPr/>
        <a:lstStyle/>
        <a:p>
          <a:endParaRPr lang="ru-RU"/>
        </a:p>
      </dgm:t>
    </dgm:pt>
    <dgm:pt modelId="{53155068-0BEA-4B49-A4C4-4F87B8788B5A}" type="sibTrans" cxnId="{E833C500-2D4A-422B-B4E9-B6D24E18159B}">
      <dgm:prSet/>
      <dgm:spPr/>
      <dgm:t>
        <a:bodyPr/>
        <a:lstStyle/>
        <a:p>
          <a:endParaRPr lang="ru-RU"/>
        </a:p>
      </dgm:t>
    </dgm:pt>
    <dgm:pt modelId="{CD700F66-DBB5-4FC7-B33F-7E4FBC0CCD0A}" type="pres">
      <dgm:prSet presAssocID="{82ACBA33-2F73-4F67-ADBA-95659C154C6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B049C48-D531-428B-9C8A-1C30B4FA30B5}" type="pres">
      <dgm:prSet presAssocID="{D00DA0BB-69AF-422E-A490-959D2B047BD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7D88A27-B18D-4E83-861A-EE5145A28969}" type="presOf" srcId="{D00DA0BB-69AF-422E-A490-959D2B047BD9}" destId="{AB049C48-D531-428B-9C8A-1C30B4FA30B5}" srcOrd="0" destOrd="0" presId="urn:microsoft.com/office/officeart/2005/8/layout/vList2"/>
    <dgm:cxn modelId="{E833C500-2D4A-422B-B4E9-B6D24E18159B}" srcId="{82ACBA33-2F73-4F67-ADBA-95659C154C69}" destId="{D00DA0BB-69AF-422E-A490-959D2B047BD9}" srcOrd="0" destOrd="0" parTransId="{5ADF2F14-4307-4DAB-8333-5AAD1CC4B11C}" sibTransId="{53155068-0BEA-4B49-A4C4-4F87B8788B5A}"/>
    <dgm:cxn modelId="{AC41526D-7896-4ACA-96DE-C8220E930676}" type="presOf" srcId="{82ACBA33-2F73-4F67-ADBA-95659C154C69}" destId="{CD700F66-DBB5-4FC7-B33F-7E4FBC0CCD0A}" srcOrd="0" destOrd="0" presId="urn:microsoft.com/office/officeart/2005/8/layout/vList2"/>
    <dgm:cxn modelId="{817F581D-3299-4E8F-8DBE-4F29F82D6382}" type="presParOf" srcId="{CD700F66-DBB5-4FC7-B33F-7E4FBC0CCD0A}" destId="{AB049C48-D531-428B-9C8A-1C30B4FA30B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EFBD216-AE22-49F2-B650-C6CA9B55B9D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7B9CA451-08BB-442A-A507-B5B7DF7C77DA}">
      <dgm:prSet/>
      <dgm:spPr/>
      <dgm:t>
        <a:bodyPr/>
        <a:lstStyle/>
        <a:p>
          <a:pPr algn="ctr" rtl="0"/>
          <a:r>
            <a:rPr lang="ru-RU" dirty="0" smtClean="0"/>
            <a:t>Церковь</a:t>
          </a:r>
          <a:endParaRPr lang="ru-RU" dirty="0"/>
        </a:p>
      </dgm:t>
    </dgm:pt>
    <dgm:pt modelId="{0317E8BA-04A6-4C6B-B1D1-296966ABD57D}" type="parTrans" cxnId="{6FD4AA78-D5BB-41B3-A18A-9D9A77DCC63C}">
      <dgm:prSet/>
      <dgm:spPr/>
      <dgm:t>
        <a:bodyPr/>
        <a:lstStyle/>
        <a:p>
          <a:endParaRPr lang="ru-RU"/>
        </a:p>
      </dgm:t>
    </dgm:pt>
    <dgm:pt modelId="{6FCA5894-0A26-40E9-B47E-13983E6F2712}" type="sibTrans" cxnId="{6FD4AA78-D5BB-41B3-A18A-9D9A77DCC63C}">
      <dgm:prSet/>
      <dgm:spPr/>
      <dgm:t>
        <a:bodyPr/>
        <a:lstStyle/>
        <a:p>
          <a:endParaRPr lang="ru-RU"/>
        </a:p>
      </dgm:t>
    </dgm:pt>
    <dgm:pt modelId="{C5921B90-8A13-4C3C-9796-CBAE9506327C}" type="pres">
      <dgm:prSet presAssocID="{7EFBD216-AE22-49F2-B650-C6CA9B55B9D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D7A9A7D-7700-42BE-8B59-D96DFCBE033E}" type="pres">
      <dgm:prSet presAssocID="{7B9CA451-08BB-442A-A507-B5B7DF7C77D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942764D-5D6A-4A2F-A719-436AC5AAC7A3}" type="presOf" srcId="{7B9CA451-08BB-442A-A507-B5B7DF7C77DA}" destId="{CD7A9A7D-7700-42BE-8B59-D96DFCBE033E}" srcOrd="0" destOrd="0" presId="urn:microsoft.com/office/officeart/2005/8/layout/vList2"/>
    <dgm:cxn modelId="{0D48950C-075B-457F-8788-6569E3C07A5C}" type="presOf" srcId="{7EFBD216-AE22-49F2-B650-C6CA9B55B9DD}" destId="{C5921B90-8A13-4C3C-9796-CBAE9506327C}" srcOrd="0" destOrd="0" presId="urn:microsoft.com/office/officeart/2005/8/layout/vList2"/>
    <dgm:cxn modelId="{6FD4AA78-D5BB-41B3-A18A-9D9A77DCC63C}" srcId="{7EFBD216-AE22-49F2-B650-C6CA9B55B9DD}" destId="{7B9CA451-08BB-442A-A507-B5B7DF7C77DA}" srcOrd="0" destOrd="0" parTransId="{0317E8BA-04A6-4C6B-B1D1-296966ABD57D}" sibTransId="{6FCA5894-0A26-40E9-B47E-13983E6F2712}"/>
    <dgm:cxn modelId="{B481C895-BCDF-42D5-AD61-0118BE497BB0}" type="presParOf" srcId="{C5921B90-8A13-4C3C-9796-CBAE9506327C}" destId="{CD7A9A7D-7700-42BE-8B59-D96DFCBE033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6AF81E4-B9F8-4458-A1F0-1B24A1ED923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B727ED28-3AA8-4A35-A2B0-9A4E522E6F02}">
      <dgm:prSet/>
      <dgm:spPr/>
      <dgm:t>
        <a:bodyPr/>
        <a:lstStyle/>
        <a:p>
          <a:pPr algn="ctr" rtl="0"/>
          <a:r>
            <a:rPr lang="ru-RU" dirty="0" smtClean="0"/>
            <a:t>ЦПСС</a:t>
          </a:r>
          <a:endParaRPr lang="ru-RU" dirty="0"/>
        </a:p>
      </dgm:t>
    </dgm:pt>
    <dgm:pt modelId="{41998B19-A3DE-405D-AB6D-2641B5566BB0}" type="parTrans" cxnId="{5FE3CF26-036E-4C6B-BD53-FAD5FEA25E9F}">
      <dgm:prSet/>
      <dgm:spPr/>
      <dgm:t>
        <a:bodyPr/>
        <a:lstStyle/>
        <a:p>
          <a:endParaRPr lang="ru-RU"/>
        </a:p>
      </dgm:t>
    </dgm:pt>
    <dgm:pt modelId="{8FC63FE5-9920-4B5C-8788-519A958C15C8}" type="sibTrans" cxnId="{5FE3CF26-036E-4C6B-BD53-FAD5FEA25E9F}">
      <dgm:prSet/>
      <dgm:spPr/>
      <dgm:t>
        <a:bodyPr/>
        <a:lstStyle/>
        <a:p>
          <a:endParaRPr lang="ru-RU"/>
        </a:p>
      </dgm:t>
    </dgm:pt>
    <dgm:pt modelId="{9C494A47-A09C-420B-93C2-9EB3F7BEFCAA}" type="pres">
      <dgm:prSet presAssocID="{B6AF81E4-B9F8-4458-A1F0-1B24A1ED923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FFF0C39-DACD-4D8A-AEDD-DDC698529F72}" type="pres">
      <dgm:prSet presAssocID="{B727ED28-3AA8-4A35-A2B0-9A4E522E6F0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FE3CF26-036E-4C6B-BD53-FAD5FEA25E9F}" srcId="{B6AF81E4-B9F8-4458-A1F0-1B24A1ED9233}" destId="{B727ED28-3AA8-4A35-A2B0-9A4E522E6F02}" srcOrd="0" destOrd="0" parTransId="{41998B19-A3DE-405D-AB6D-2641B5566BB0}" sibTransId="{8FC63FE5-9920-4B5C-8788-519A958C15C8}"/>
    <dgm:cxn modelId="{A54BBFDA-C268-4EA9-9146-90D3CBE35034}" type="presOf" srcId="{B727ED28-3AA8-4A35-A2B0-9A4E522E6F02}" destId="{9FFF0C39-DACD-4D8A-AEDD-DDC698529F72}" srcOrd="0" destOrd="0" presId="urn:microsoft.com/office/officeart/2005/8/layout/vList2"/>
    <dgm:cxn modelId="{C5E80270-1A83-4E1B-B4AE-37EEA3F22FBC}" type="presOf" srcId="{B6AF81E4-B9F8-4458-A1F0-1B24A1ED9233}" destId="{9C494A47-A09C-420B-93C2-9EB3F7BEFCAA}" srcOrd="0" destOrd="0" presId="urn:microsoft.com/office/officeart/2005/8/layout/vList2"/>
    <dgm:cxn modelId="{6D7587E5-8189-4E58-85F7-47F448DD262D}" type="presParOf" srcId="{9C494A47-A09C-420B-93C2-9EB3F7BEFCAA}" destId="{9FFF0C39-DACD-4D8A-AEDD-DDC698529F7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D3A2781-B190-4A2B-A57D-7C2C60149FC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84D51415-F339-4EA7-9456-19D27BC67E00}">
      <dgm:prSet/>
      <dgm:spPr/>
      <dgm:t>
        <a:bodyPr/>
        <a:lstStyle/>
        <a:p>
          <a:pPr algn="ctr" rtl="0"/>
          <a:r>
            <a:rPr lang="ru-RU" dirty="0" smtClean="0"/>
            <a:t>Школа и парк</a:t>
          </a:r>
          <a:endParaRPr lang="ru-RU" dirty="0"/>
        </a:p>
      </dgm:t>
    </dgm:pt>
    <dgm:pt modelId="{052BA69D-254D-4D66-A42D-FBB93E82FE6D}" type="parTrans" cxnId="{483047FF-E001-4713-9DCC-84808BFF8EFB}">
      <dgm:prSet/>
      <dgm:spPr/>
      <dgm:t>
        <a:bodyPr/>
        <a:lstStyle/>
        <a:p>
          <a:endParaRPr lang="ru-RU"/>
        </a:p>
      </dgm:t>
    </dgm:pt>
    <dgm:pt modelId="{A5578AA7-C8DC-4EEB-A9A3-0C4392601694}" type="sibTrans" cxnId="{483047FF-E001-4713-9DCC-84808BFF8EFB}">
      <dgm:prSet/>
      <dgm:spPr/>
      <dgm:t>
        <a:bodyPr/>
        <a:lstStyle/>
        <a:p>
          <a:endParaRPr lang="ru-RU"/>
        </a:p>
      </dgm:t>
    </dgm:pt>
    <dgm:pt modelId="{680C8E3C-4D0B-46DA-BD3C-5C9B932C7162}" type="pres">
      <dgm:prSet presAssocID="{3D3A2781-B190-4A2B-A57D-7C2C60149FC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91095BF-7C45-43D8-801D-64B2862868EA}" type="pres">
      <dgm:prSet presAssocID="{84D51415-F339-4EA7-9456-19D27BC67E0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83047FF-E001-4713-9DCC-84808BFF8EFB}" srcId="{3D3A2781-B190-4A2B-A57D-7C2C60149FCE}" destId="{84D51415-F339-4EA7-9456-19D27BC67E00}" srcOrd="0" destOrd="0" parTransId="{052BA69D-254D-4D66-A42D-FBB93E82FE6D}" sibTransId="{A5578AA7-C8DC-4EEB-A9A3-0C4392601694}"/>
    <dgm:cxn modelId="{417EBB25-E73A-4DDB-A9AD-8A538CF43337}" type="presOf" srcId="{84D51415-F339-4EA7-9456-19D27BC67E00}" destId="{491095BF-7C45-43D8-801D-64B2862868EA}" srcOrd="0" destOrd="0" presId="urn:microsoft.com/office/officeart/2005/8/layout/vList2"/>
    <dgm:cxn modelId="{BE4D37B1-F55B-41F8-BE01-788C3BB37AF0}" type="presOf" srcId="{3D3A2781-B190-4A2B-A57D-7C2C60149FCE}" destId="{680C8E3C-4D0B-46DA-BD3C-5C9B932C7162}" srcOrd="0" destOrd="0" presId="urn:microsoft.com/office/officeart/2005/8/layout/vList2"/>
    <dgm:cxn modelId="{9D019608-69D3-4C3A-96FA-57AFB3CEBF11}" type="presParOf" srcId="{680C8E3C-4D0B-46DA-BD3C-5C9B932C7162}" destId="{491095BF-7C45-43D8-801D-64B2862868E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ECF14CE-E43E-44C0-96C2-879288BF8BB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756FE66D-7B06-49EE-9C79-D479CF436C24}">
      <dgm:prSet custT="1"/>
      <dgm:spPr/>
      <dgm:t>
        <a:bodyPr/>
        <a:lstStyle/>
        <a:p>
          <a:pPr algn="ctr" rtl="0"/>
          <a:r>
            <a:rPr lang="ru-RU" sz="2800" dirty="0" smtClean="0"/>
            <a:t>Дом культуры</a:t>
          </a:r>
          <a:endParaRPr lang="ru-RU" sz="2800" dirty="0"/>
        </a:p>
      </dgm:t>
    </dgm:pt>
    <dgm:pt modelId="{177C8E26-D990-4B0D-9CE4-2980F72B5EC4}" type="parTrans" cxnId="{1ADFC454-2D3F-4A22-9453-193DCA8C4EE1}">
      <dgm:prSet/>
      <dgm:spPr/>
      <dgm:t>
        <a:bodyPr/>
        <a:lstStyle/>
        <a:p>
          <a:endParaRPr lang="ru-RU"/>
        </a:p>
      </dgm:t>
    </dgm:pt>
    <dgm:pt modelId="{36FC467C-5741-49EB-B616-2F3397285DE5}" type="sibTrans" cxnId="{1ADFC454-2D3F-4A22-9453-193DCA8C4EE1}">
      <dgm:prSet/>
      <dgm:spPr/>
      <dgm:t>
        <a:bodyPr/>
        <a:lstStyle/>
        <a:p>
          <a:endParaRPr lang="ru-RU"/>
        </a:p>
      </dgm:t>
    </dgm:pt>
    <dgm:pt modelId="{8002C01D-A55F-4ED6-96E3-3E78D4A70215}" type="pres">
      <dgm:prSet presAssocID="{6ECF14CE-E43E-44C0-96C2-879288BF8BB1}" presName="linear" presStyleCnt="0">
        <dgm:presLayoutVars>
          <dgm:animLvl val="lvl"/>
          <dgm:resizeHandles val="exact"/>
        </dgm:presLayoutVars>
      </dgm:prSet>
      <dgm:spPr/>
    </dgm:pt>
    <dgm:pt modelId="{892AB550-8070-4FD2-AFFF-7904C34CBD6C}" type="pres">
      <dgm:prSet presAssocID="{756FE66D-7B06-49EE-9C79-D479CF436C24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1ADFC454-2D3F-4A22-9453-193DCA8C4EE1}" srcId="{6ECF14CE-E43E-44C0-96C2-879288BF8BB1}" destId="{756FE66D-7B06-49EE-9C79-D479CF436C24}" srcOrd="0" destOrd="0" parTransId="{177C8E26-D990-4B0D-9CE4-2980F72B5EC4}" sibTransId="{36FC467C-5741-49EB-B616-2F3397285DE5}"/>
    <dgm:cxn modelId="{B4BFECA3-9543-498C-9B9A-CB2C34149F65}" type="presOf" srcId="{6ECF14CE-E43E-44C0-96C2-879288BF8BB1}" destId="{8002C01D-A55F-4ED6-96E3-3E78D4A70215}" srcOrd="0" destOrd="0" presId="urn:microsoft.com/office/officeart/2005/8/layout/vList2"/>
    <dgm:cxn modelId="{65B50534-3730-4816-B59E-D0538CA53937}" type="presOf" srcId="{756FE66D-7B06-49EE-9C79-D479CF436C24}" destId="{892AB550-8070-4FD2-AFFF-7904C34CBD6C}" srcOrd="0" destOrd="0" presId="urn:microsoft.com/office/officeart/2005/8/layout/vList2"/>
    <dgm:cxn modelId="{F3966561-7D5C-44AB-9AE5-45D0A3765C46}" type="presParOf" srcId="{8002C01D-A55F-4ED6-96E3-3E78D4A70215}" destId="{892AB550-8070-4FD2-AFFF-7904C34CBD6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CED37F-BD55-42AE-AA5E-9465FFB03BC9}">
      <dsp:nvSpPr>
        <dsp:cNvPr id="0" name=""/>
        <dsp:cNvSpPr/>
      </dsp:nvSpPr>
      <dsp:spPr>
        <a:xfrm>
          <a:off x="0" y="7160"/>
          <a:ext cx="9404723" cy="12951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l" defTabSz="2400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400" b="1" i="0" kern="1200" dirty="0" smtClean="0"/>
            <a:t>Мое село Елань- Колено</a:t>
          </a:r>
          <a:endParaRPr lang="ru-RU" sz="5400" kern="1200" dirty="0"/>
        </a:p>
      </dsp:txBody>
      <dsp:txXfrm>
        <a:off x="63226" y="70386"/>
        <a:ext cx="9278271" cy="11687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509F51-2D7A-4CE1-A0E7-4C116A5191C3}">
      <dsp:nvSpPr>
        <dsp:cNvPr id="0" name=""/>
        <dsp:cNvSpPr/>
      </dsp:nvSpPr>
      <dsp:spPr>
        <a:xfrm>
          <a:off x="0" y="274138"/>
          <a:ext cx="3307644" cy="6854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Подготовила: Алтухова В.Н.</a:t>
          </a:r>
          <a:endParaRPr lang="ru-RU" sz="1800" kern="1200" dirty="0"/>
        </a:p>
      </dsp:txBody>
      <dsp:txXfrm>
        <a:off x="33459" y="307597"/>
        <a:ext cx="3240726" cy="6185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049C48-D531-428B-9C8A-1C30B4FA30B5}">
      <dsp:nvSpPr>
        <dsp:cNvPr id="0" name=""/>
        <dsp:cNvSpPr/>
      </dsp:nvSpPr>
      <dsp:spPr>
        <a:xfrm>
          <a:off x="0" y="4778"/>
          <a:ext cx="3048000" cy="3597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Наш детский сад</a:t>
          </a:r>
          <a:endParaRPr lang="ru-RU" sz="1500" kern="1200" dirty="0"/>
        </a:p>
      </dsp:txBody>
      <dsp:txXfrm>
        <a:off x="17563" y="22341"/>
        <a:ext cx="3012874" cy="32464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7A9A7D-7700-42BE-8B59-D96DFCBE033E}">
      <dsp:nvSpPr>
        <dsp:cNvPr id="0" name=""/>
        <dsp:cNvSpPr/>
      </dsp:nvSpPr>
      <dsp:spPr>
        <a:xfrm>
          <a:off x="0" y="3564"/>
          <a:ext cx="3443112" cy="4557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Церковь</a:t>
          </a:r>
          <a:endParaRPr lang="ru-RU" sz="1900" kern="1200" dirty="0"/>
        </a:p>
      </dsp:txBody>
      <dsp:txXfrm>
        <a:off x="22246" y="25810"/>
        <a:ext cx="3398620" cy="41122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FF0C39-DACD-4D8A-AEDD-DDC698529F72}">
      <dsp:nvSpPr>
        <dsp:cNvPr id="0" name=""/>
        <dsp:cNvSpPr/>
      </dsp:nvSpPr>
      <dsp:spPr>
        <a:xfrm>
          <a:off x="0" y="4778"/>
          <a:ext cx="2867376" cy="3597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ЦПСС</a:t>
          </a:r>
          <a:endParaRPr lang="ru-RU" sz="1500" kern="1200" dirty="0"/>
        </a:p>
      </dsp:txBody>
      <dsp:txXfrm>
        <a:off x="17563" y="22341"/>
        <a:ext cx="2832250" cy="32464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1095BF-7C45-43D8-801D-64B2862868EA}">
      <dsp:nvSpPr>
        <dsp:cNvPr id="0" name=""/>
        <dsp:cNvSpPr/>
      </dsp:nvSpPr>
      <dsp:spPr>
        <a:xfrm>
          <a:off x="0" y="9943"/>
          <a:ext cx="3522133" cy="8154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Школа и парк</a:t>
          </a:r>
          <a:endParaRPr lang="ru-RU" sz="3400" kern="1200" dirty="0"/>
        </a:p>
      </dsp:txBody>
      <dsp:txXfrm>
        <a:off x="39809" y="49752"/>
        <a:ext cx="3442515" cy="73587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2AB550-8070-4FD2-AFFF-7904C34CBD6C}">
      <dsp:nvSpPr>
        <dsp:cNvPr id="0" name=""/>
        <dsp:cNvSpPr/>
      </dsp:nvSpPr>
      <dsp:spPr>
        <a:xfrm>
          <a:off x="0" y="7321"/>
          <a:ext cx="3928057" cy="861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Дом культуры</a:t>
          </a:r>
          <a:endParaRPr lang="ru-RU" sz="2800" kern="1200" dirty="0"/>
        </a:p>
      </dsp:txBody>
      <dsp:txXfrm>
        <a:off x="42036" y="49357"/>
        <a:ext cx="3843985" cy="7770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4B6394-0DBA-4AB4-BBEE-11D4315058D9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F9CF95-DE2F-4666-8405-B921880FFA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7899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6BA1B-7189-4309-8532-2F24F29824B5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8EA86-0066-4440-AA41-1833372A97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6335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6BA1B-7189-4309-8532-2F24F29824B5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8EA86-0066-4440-AA41-1833372A97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405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6BA1B-7189-4309-8532-2F24F29824B5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8EA86-0066-4440-AA41-1833372A97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3976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6BA1B-7189-4309-8532-2F24F29824B5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8EA86-0066-4440-AA41-1833372A97C2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856970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6BA1B-7189-4309-8532-2F24F29824B5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8EA86-0066-4440-AA41-1833372A97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22896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6BA1B-7189-4309-8532-2F24F29824B5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8EA86-0066-4440-AA41-1833372A97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93223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6BA1B-7189-4309-8532-2F24F29824B5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8EA86-0066-4440-AA41-1833372A97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29004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6BA1B-7189-4309-8532-2F24F29824B5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8EA86-0066-4440-AA41-1833372A97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37895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6BA1B-7189-4309-8532-2F24F29824B5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8EA86-0066-4440-AA41-1833372A97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8632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6BA1B-7189-4309-8532-2F24F29824B5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8EA86-0066-4440-AA41-1833372A97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377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6BA1B-7189-4309-8532-2F24F29824B5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8EA86-0066-4440-AA41-1833372A97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304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6BA1B-7189-4309-8532-2F24F29824B5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8EA86-0066-4440-AA41-1833372A97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7635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6BA1B-7189-4309-8532-2F24F29824B5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8EA86-0066-4440-AA41-1833372A97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1223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6BA1B-7189-4309-8532-2F24F29824B5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8EA86-0066-4440-AA41-1833372A97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4595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6BA1B-7189-4309-8532-2F24F29824B5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8EA86-0066-4440-AA41-1833372A97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4532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6BA1B-7189-4309-8532-2F24F29824B5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8EA86-0066-4440-AA41-1833372A97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127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6BA1B-7189-4309-8532-2F24F29824B5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8EA86-0066-4440-AA41-1833372A97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44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0F6BA1B-7189-4309-8532-2F24F29824B5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8EA86-0066-4440-AA41-1833372A97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05142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7.jpg"/><Relationship Id="rId3" Type="http://schemas.openxmlformats.org/officeDocument/2006/relationships/diagramLayout" Target="../diagrams/layout1.xml"/><Relationship Id="rId7" Type="http://schemas.openxmlformats.org/officeDocument/2006/relationships/image" Target="../media/image6.jpeg"/><Relationship Id="rId12" Type="http://schemas.microsoft.com/office/2007/relationships/diagramDrawing" Target="../diagrams/drawing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diagramColors" Target="../diagrams/colors2.xml"/><Relationship Id="rId5" Type="http://schemas.openxmlformats.org/officeDocument/2006/relationships/diagramColors" Target="../diagrams/colors1.xml"/><Relationship Id="rId10" Type="http://schemas.openxmlformats.org/officeDocument/2006/relationships/diagramQuickStyle" Target="../diagrams/quickStyle2.xml"/><Relationship Id="rId4" Type="http://schemas.openxmlformats.org/officeDocument/2006/relationships/diagramQuickStyle" Target="../diagrams/quickStyle1.xml"/><Relationship Id="rId9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9.jpe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10.jpeg"/><Relationship Id="rId9" Type="http://schemas.microsoft.com/office/2007/relationships/diagramDrawing" Target="../diagrams/drawing3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2.jpeg"/><Relationship Id="rId7" Type="http://schemas.openxmlformats.org/officeDocument/2006/relationships/diagramColors" Target="../diagrams/colors4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15.jpeg"/><Relationship Id="rId7" Type="http://schemas.openxmlformats.org/officeDocument/2006/relationships/diagramColors" Target="../diagrams/colors6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17.jpg"/><Relationship Id="rId7" Type="http://schemas.openxmlformats.org/officeDocument/2006/relationships/diagramColors" Target="../diagrams/colors7.xm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924180137"/>
              </p:ext>
            </p:extLst>
          </p:nvPr>
        </p:nvGraphicFramePr>
        <p:xfrm>
          <a:off x="646111" y="158044"/>
          <a:ext cx="9404723" cy="1309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 descr="http://cs605925.vk.me/v605925384/4fc2/nXHT453YkD8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1986846"/>
            <a:ext cx="6846172" cy="456071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522844325"/>
              </p:ext>
            </p:extLst>
          </p:nvPr>
        </p:nvGraphicFramePr>
        <p:xfrm>
          <a:off x="8444089" y="5452532"/>
          <a:ext cx="3307644" cy="9595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9500" y="2251174"/>
            <a:ext cx="4402667" cy="30705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262469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1.stc.all.kpcdn.net/f/4/image/43/01/7301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46255">
            <a:off x="92757" y="416630"/>
            <a:ext cx="5708412" cy="359973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pic.news.mail.ru/prev670w/pic/6e/51/main14661236_a62f7bf021162c3b0582ccda356a456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86663">
            <a:off x="5576523" y="1708825"/>
            <a:ext cx="5989675" cy="397522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voronezh.ru/inform/news/2013/img/10lepot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75038">
            <a:off x="699911" y="4095672"/>
            <a:ext cx="5452534" cy="26574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587989052"/>
              </p:ext>
            </p:extLst>
          </p:nvPr>
        </p:nvGraphicFramePr>
        <p:xfrm>
          <a:off x="7303911" y="290824"/>
          <a:ext cx="3048000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477184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content.foto.mail.ru/mail/serg-vrn45/460/p-7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23" y="790221"/>
            <a:ext cx="5192886" cy="519288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misanec.ru/wp-content/uploads/2015/11/dY0_6sojMR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955" y="1714675"/>
            <a:ext cx="6965245" cy="527314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74906326"/>
              </p:ext>
            </p:extLst>
          </p:nvPr>
        </p:nvGraphicFramePr>
        <p:xfrm>
          <a:off x="6683022" y="237067"/>
          <a:ext cx="3443112" cy="4628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6412312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helpdeti.ru/upload/medialibrary/b3a/b3a803ae250aa501efff4c762dc958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64" y="0"/>
            <a:ext cx="9753600" cy="6248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423235893"/>
              </p:ext>
            </p:extLst>
          </p:nvPr>
        </p:nvGraphicFramePr>
        <p:xfrm>
          <a:off x="6028267" y="135467"/>
          <a:ext cx="2867377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157891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dg52.odnoklassniki.ru/getImage?photoId=450575196287&amp;photoType=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49" y="225778"/>
            <a:ext cx="5565417" cy="556542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voronezh.ru/inform/news/2013/img/28caha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0832" y="2534357"/>
            <a:ext cx="6265333" cy="432364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885972293"/>
              </p:ext>
            </p:extLst>
          </p:nvPr>
        </p:nvGraphicFramePr>
        <p:xfrm>
          <a:off x="6299200" y="372533"/>
          <a:ext cx="3522133" cy="8353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550263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02615">
            <a:off x="5789052" y="2047743"/>
            <a:ext cx="5228824" cy="358032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88225">
            <a:off x="360608" y="798491"/>
            <a:ext cx="4314422" cy="30780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034327671"/>
              </p:ext>
            </p:extLst>
          </p:nvPr>
        </p:nvGraphicFramePr>
        <p:xfrm>
          <a:off x="6761408" y="321971"/>
          <a:ext cx="3928057" cy="875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5569110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1224128">
            <a:off x="362776" y="703530"/>
            <a:ext cx="9404723" cy="1400530"/>
          </a:xfrm>
        </p:spPr>
        <p:txBody>
          <a:bodyPr>
            <a:prstTxWarp prst="textDeflateBottom">
              <a:avLst/>
            </a:prstTxWarp>
          </a:bodyPr>
          <a:lstStyle/>
          <a:p>
            <a:pPr algn="ctr"/>
            <a:r>
              <a:rPr lang="ru-RU" dirty="0" smtClean="0">
                <a:solidFill>
                  <a:schemeClr val="accent1"/>
                </a:solidFill>
                <a:latin typeface="Monotype Corsiva" panose="03010101010201010101" pitchFamily="66" charset="0"/>
              </a:rPr>
              <a:t>СПАСИБО ЗА ВНИМАНИЕ</a:t>
            </a:r>
            <a:endParaRPr lang="ru-RU" dirty="0">
              <a:solidFill>
                <a:schemeClr val="accent1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70160">
            <a:off x="1120461" y="1403796"/>
            <a:ext cx="9813701" cy="53447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490651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58</TotalTime>
  <Words>22</Words>
  <Application>Microsoft Office PowerPoint</Application>
  <PresentationFormat>Широкоэкранный</PresentationFormat>
  <Paragraphs>8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Calibri</vt:lpstr>
      <vt:lpstr>Century Gothic</vt:lpstr>
      <vt:lpstr>Monotype Corsiva</vt:lpstr>
      <vt:lpstr>Wingdings 3</vt:lpstr>
      <vt:lpstr>Ион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Валентина</dc:creator>
  <cp:lastModifiedBy>Валентина</cp:lastModifiedBy>
  <cp:revision>7</cp:revision>
  <dcterms:created xsi:type="dcterms:W3CDTF">2016-02-15T18:07:27Z</dcterms:created>
  <dcterms:modified xsi:type="dcterms:W3CDTF">2016-02-23T11:26:19Z</dcterms:modified>
</cp:coreProperties>
</file>