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68" r:id="rId4"/>
    <p:sldId id="270" r:id="rId5"/>
    <p:sldId id="260" r:id="rId6"/>
    <p:sldId id="261" r:id="rId7"/>
    <p:sldId id="263" r:id="rId8"/>
    <p:sldId id="269" r:id="rId9"/>
    <p:sldId id="266" r:id="rId10"/>
    <p:sldId id="275" r:id="rId11"/>
    <p:sldId id="276" r:id="rId12"/>
    <p:sldId id="273" r:id="rId13"/>
    <p:sldId id="282" r:id="rId14"/>
    <p:sldId id="279" r:id="rId15"/>
    <p:sldId id="258" r:id="rId16"/>
    <p:sldId id="271" r:id="rId17"/>
    <p:sldId id="277" r:id="rId18"/>
    <p:sldId id="278" r:id="rId19"/>
    <p:sldId id="28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4A8E-2270-44D3-AB58-AAC0B14E999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92D9A-D9ED-483E-8DCE-A48FDAF94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EA2CA-5B0E-4FB1-87AD-AE81BD04845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3BBDD2-E0A9-4BDD-910A-6341D834E2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56792"/>
            <a:ext cx="7851648" cy="288032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/>
              <a:t/>
            </a:r>
            <a:br>
              <a:rPr lang="ru-RU" sz="7200" i="1" dirty="0" smtClean="0"/>
            </a:br>
            <a:r>
              <a:rPr lang="ru-RU" sz="7200" i="1" dirty="0" smtClean="0"/>
              <a:t/>
            </a:r>
            <a:br>
              <a:rPr lang="ru-RU" sz="7200" i="1" dirty="0" smtClean="0"/>
            </a:br>
            <a:r>
              <a:rPr lang="ru-RU" sz="7200" i="1" dirty="0" smtClean="0"/>
              <a:t/>
            </a:r>
            <a:br>
              <a:rPr lang="ru-RU" sz="7200" i="1" dirty="0" smtClean="0"/>
            </a:br>
            <a:r>
              <a:rPr lang="ru-RU" sz="7200" i="1" dirty="0" smtClean="0"/>
              <a:t>Путешествие в </a:t>
            </a:r>
            <a:r>
              <a:rPr lang="ru-RU" sz="7200" i="1" dirty="0" err="1" smtClean="0"/>
              <a:t>Знакоград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11521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dirty="0" smtClean="0"/>
              <a:t>Занятие по </a:t>
            </a:r>
            <a:r>
              <a:rPr lang="ru-RU" sz="4000" dirty="0" err="1" smtClean="0"/>
              <a:t>ЛЕГО-конструированию</a:t>
            </a:r>
            <a:endParaRPr lang="ru-RU" sz="40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Давайте поиграем 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340768"/>
            <a:ext cx="5122912" cy="501415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«Постовой»</a:t>
            </a:r>
          </a:p>
          <a:p>
            <a:r>
              <a:rPr lang="ru-RU" dirty="0" smtClean="0"/>
              <a:t>Постовой стоит упрямый (шагаем на месте)</a:t>
            </a:r>
          </a:p>
          <a:p>
            <a:r>
              <a:rPr lang="ru-RU" dirty="0" smtClean="0"/>
              <a:t>Людям машет: Не ходи!</a:t>
            </a:r>
          </a:p>
          <a:p>
            <a:r>
              <a:rPr lang="ru-RU" dirty="0" smtClean="0"/>
              <a:t>(движения руками в стороны, вверх, в стороны, вниз)</a:t>
            </a:r>
          </a:p>
          <a:p>
            <a:r>
              <a:rPr lang="ru-RU" dirty="0" smtClean="0"/>
              <a:t>Здесь машины едут прямо (руки перед собой)</a:t>
            </a:r>
          </a:p>
          <a:p>
            <a:r>
              <a:rPr lang="ru-RU" dirty="0" smtClean="0"/>
              <a:t>Пешеход, ты погоди! (руки в стороны)</a:t>
            </a:r>
          </a:p>
          <a:p>
            <a:r>
              <a:rPr lang="ru-RU" dirty="0" smtClean="0"/>
              <a:t>Посмотрите: улыбнулся (руки на пояс)</a:t>
            </a:r>
          </a:p>
          <a:p>
            <a:r>
              <a:rPr lang="ru-RU" dirty="0" smtClean="0"/>
              <a:t>Приглашает нас идти (шагаем на месте)</a:t>
            </a:r>
          </a:p>
          <a:p>
            <a:r>
              <a:rPr lang="ru-RU" dirty="0" smtClean="0"/>
              <a:t>Вы, машины, не спешите (хлопки руками)</a:t>
            </a:r>
          </a:p>
          <a:p>
            <a:r>
              <a:rPr lang="ru-RU" dirty="0" smtClean="0"/>
              <a:t>Пешеходов пропустите! (прыжки на месте)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User\Desktop\ПДД\ПДД\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44824"/>
            <a:ext cx="3168352" cy="429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924712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4200" dirty="0" smtClean="0"/>
              <a:t>На перекрестке двух дорог</a:t>
            </a:r>
          </a:p>
          <a:p>
            <a:r>
              <a:rPr lang="ru-RU" sz="4200" dirty="0" smtClean="0"/>
              <a:t>Стоит наш терем-теремок</a:t>
            </a:r>
          </a:p>
          <a:p>
            <a:r>
              <a:rPr lang="ru-RU" sz="4200" dirty="0" smtClean="0"/>
              <a:t>Свет в окошечке горит</a:t>
            </a:r>
          </a:p>
          <a:p>
            <a:r>
              <a:rPr lang="ru-RU" sz="4200" dirty="0" smtClean="0"/>
              <a:t>То, о чем нам говорит</a:t>
            </a:r>
          </a:p>
          <a:p>
            <a:r>
              <a:rPr lang="ru-RU" sz="4200" dirty="0" smtClean="0"/>
              <a:t>Свет зеленый, желтый, красный</a:t>
            </a:r>
          </a:p>
          <a:p>
            <a:r>
              <a:rPr lang="ru-RU" sz="4200" dirty="0" smtClean="0"/>
              <a:t>Знаем мы давно прекрасно.</a:t>
            </a:r>
          </a:p>
          <a:p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                            Какой свет нам говорит:</a:t>
            </a:r>
            <a:br>
              <a:rPr lang="ru-RU" sz="4200" dirty="0" smtClean="0"/>
            </a:br>
            <a:r>
              <a:rPr lang="ru-RU" sz="4200" dirty="0" smtClean="0"/>
              <a:t>                           «Проходите – путь открыт»</a:t>
            </a:r>
            <a:br>
              <a:rPr lang="ru-RU" sz="4200" dirty="0" smtClean="0"/>
            </a:br>
            <a:r>
              <a:rPr lang="ru-RU" sz="4200" dirty="0" smtClean="0"/>
              <a:t>                                                                </a:t>
            </a:r>
            <a:br>
              <a:rPr lang="ru-RU" sz="4200" dirty="0" smtClean="0"/>
            </a:br>
            <a:r>
              <a:rPr lang="ru-RU" sz="4200" dirty="0" smtClean="0"/>
              <a:t>                                                      Какой свет нам говорит:</a:t>
            </a:r>
            <a:br>
              <a:rPr lang="ru-RU" sz="4200" dirty="0" smtClean="0"/>
            </a:br>
            <a:r>
              <a:rPr lang="ru-RU" sz="4200" dirty="0" smtClean="0"/>
              <a:t>                                                      «Вы постойте – путь закрыт!»</a:t>
            </a:r>
            <a:endParaRPr lang="ru-RU" sz="4200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Светофор</a:t>
            </a:r>
            <a:endParaRPr lang="ru-RU" dirty="0"/>
          </a:p>
        </p:txBody>
      </p:sp>
      <p:pic>
        <p:nvPicPr>
          <p:cNvPr id="11266" name="Picture 2" descr="C:\Users\User\Desktop\ПДД\ПДД\c09-3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12777"/>
            <a:ext cx="3744416" cy="5040560"/>
          </a:xfrm>
          <a:prstGeom prst="rect">
            <a:avLst/>
          </a:prstGeom>
          <a:noFill/>
        </p:spPr>
      </p:pic>
      <p:pic>
        <p:nvPicPr>
          <p:cNvPr id="12" name="Picture 2" descr="E:\фотод.с\дет сад\20141126_23063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628800"/>
            <a:ext cx="3960439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pPr algn="ctr"/>
            <a:r>
              <a:rPr lang="ru-RU" dirty="0" smtClean="0"/>
              <a:t>Геометрические фигуры</a:t>
            </a:r>
            <a:endParaRPr lang="ru-RU" dirty="0"/>
          </a:p>
        </p:txBody>
      </p:sp>
      <p:pic>
        <p:nvPicPr>
          <p:cNvPr id="38914" name="Picture 2" descr="C:\Users\User\Desktop\ПДД\ПДД\пдд\Разрезать 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700808"/>
            <a:ext cx="770485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Pictures\4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764704"/>
            <a:ext cx="6552728" cy="566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теперь мы все превратимся в водителей…</a:t>
            </a:r>
            <a:endParaRPr lang="ru-RU" dirty="0"/>
          </a:p>
        </p:txBody>
      </p:sp>
      <p:pic>
        <p:nvPicPr>
          <p:cNvPr id="2050" name="Picture 2" descr="D:\ДЕТСАД\ПОКАЗ\лего\0a057b385d0f869964f1eb281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290716" y="1700808"/>
            <a:ext cx="6562568" cy="4623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608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И сделаем небольшую гимнастику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5040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Едем-едем на машине</a:t>
            </a:r>
            <a:r>
              <a:rPr lang="ru-RU" dirty="0" smtClean="0"/>
              <a:t>                  ( руки держат «руль» 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Нажимаем на педаль                    </a:t>
            </a:r>
            <a:r>
              <a:rPr lang="ru-RU" dirty="0" smtClean="0"/>
              <a:t>(двигают стопой ноги 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Газ включаем – выключаем         </a:t>
            </a:r>
            <a:r>
              <a:rPr lang="ru-RU" dirty="0" smtClean="0"/>
              <a:t>( двигают рукой)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Пристально мы смотрим вдаль</a:t>
            </a:r>
            <a:r>
              <a:rPr lang="ru-RU" dirty="0" smtClean="0"/>
              <a:t>.  ( всматриваются вдаль 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Дворники счищают капли           </a:t>
            </a:r>
            <a:r>
              <a:rPr lang="ru-RU" dirty="0" smtClean="0"/>
              <a:t>(руками делают круговые         движения)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Вправо- влево- чистота!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Ветер волосы ерошит</a:t>
            </a:r>
            <a:r>
              <a:rPr lang="ru-RU" dirty="0" smtClean="0"/>
              <a:t>                  ( руками ерошат волосы 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Мы водители хоть куда!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 «Пешеходный переход»</a:t>
            </a:r>
            <a:endParaRPr lang="ru-RU" dirty="0"/>
          </a:p>
        </p:txBody>
      </p:sp>
      <p:pic>
        <p:nvPicPr>
          <p:cNvPr id="31746" name="Picture 2" descr="C:\Users\User\Desktop\ПДД\ПДД\5.19.1_Russian_road_sign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88840"/>
            <a:ext cx="4536504" cy="424847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Здесь наземный переход,</a:t>
            </a:r>
            <a:b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Ходит целый день народ.</a:t>
            </a:r>
            <a:b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Ты, водитель, не грусти,</a:t>
            </a:r>
            <a:b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Пешехода пропусти!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User\Pictures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836712"/>
            <a:ext cx="727280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ПДД\ПДД\лего\otdyh-v-legolande-tur-13455837780295_w514h6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836712"/>
            <a:ext cx="7848872" cy="5832648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Сегодня почтальон принес нам необычное письмо…</a:t>
            </a:r>
            <a:endParaRPr lang="ru-RU" dirty="0"/>
          </a:p>
        </p:txBody>
      </p:sp>
      <p:pic>
        <p:nvPicPr>
          <p:cNvPr id="10242" name="Picture 2" descr="C:\Users\User\Desktop\ПДД\ПДД\postma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95536" y="1844824"/>
            <a:ext cx="4106487" cy="496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 descr="C:\Users\User\Desktop\ПДД\ПДД\1400x1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988840"/>
            <a:ext cx="345638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!</a:t>
            </a:r>
            <a:endParaRPr lang="ru-RU" sz="6000" dirty="0"/>
          </a:p>
        </p:txBody>
      </p:sp>
      <p:pic>
        <p:nvPicPr>
          <p:cNvPr id="35842" name="Picture 2" descr="C:\Users\User\Desktop\ПДД\ПДД\лего\3099635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700807"/>
            <a:ext cx="6840760" cy="468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Знакоград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361" name="Picture 1" descr="C:\Users\User\Desktop\ПДД\ПДД\лего\-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556792"/>
            <a:ext cx="741682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ДЕТСАД\ПОКАЗ\лего\le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8640"/>
            <a:ext cx="7920880" cy="4941169"/>
          </a:xfrm>
          <a:prstGeom prst="wave">
            <a:avLst>
              <a:gd name="adj1" fmla="val 12500"/>
              <a:gd name="adj2" fmla="val -53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User\Desktop\ПДД\ПДД\лего\2441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5229200"/>
            <a:ext cx="1728192" cy="1296144"/>
          </a:xfrm>
          <a:prstGeom prst="rect">
            <a:avLst/>
          </a:prstGeom>
          <a:noFill/>
        </p:spPr>
      </p:pic>
      <p:pic>
        <p:nvPicPr>
          <p:cNvPr id="14339" name="Picture 3" descr="C:\Users\User\Desktop\ПДД\ПДД\лего\LEGO-SERIES-5-Fitness-Instructo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797152"/>
            <a:ext cx="1296144" cy="1656184"/>
          </a:xfrm>
          <a:prstGeom prst="rect">
            <a:avLst/>
          </a:prstGeom>
          <a:noFill/>
        </p:spPr>
      </p:pic>
      <p:pic>
        <p:nvPicPr>
          <p:cNvPr id="14340" name="Picture 4" descr="C:\Users\User\Desktop\ПДД\ПДД\лего\lego-man_0709_acp-syndication_lar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869160"/>
            <a:ext cx="252028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ДД\ПДД\_Жар-Птица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620688"/>
            <a:ext cx="4536504" cy="6048672"/>
          </a:xfrm>
          <a:prstGeom prst="rect">
            <a:avLst/>
          </a:prstGeom>
          <a:noFill/>
        </p:spPr>
      </p:pic>
      <p:pic>
        <p:nvPicPr>
          <p:cNvPr id="13313" name="Picture 1" descr="C:\Users\User\Desktop\ПДД\ПДД\пдд\5.19.1_Russian_road_sign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35578">
            <a:off x="400279" y="4464947"/>
            <a:ext cx="1463311" cy="1412833"/>
          </a:xfrm>
          <a:prstGeom prst="rect">
            <a:avLst/>
          </a:prstGeom>
          <a:noFill/>
        </p:spPr>
      </p:pic>
      <p:pic>
        <p:nvPicPr>
          <p:cNvPr id="13314" name="Picture 2" descr="C:\Users\User\Desktop\ПДД\ПДД\пдд\1113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082066">
            <a:off x="7018150" y="4545523"/>
            <a:ext cx="1919825" cy="1352503"/>
          </a:xfrm>
          <a:prstGeom prst="rect">
            <a:avLst/>
          </a:prstGeom>
          <a:noFill/>
        </p:spPr>
      </p:pic>
      <p:pic>
        <p:nvPicPr>
          <p:cNvPr id="13315" name="Picture 3" descr="C:\Users\User\Desktop\ПДД\ПДД\пдд\389b-1402003129-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344466">
            <a:off x="176070" y="1814005"/>
            <a:ext cx="1679704" cy="1296144"/>
          </a:xfrm>
          <a:prstGeom prst="rect">
            <a:avLst/>
          </a:prstGeom>
          <a:noFill/>
        </p:spPr>
      </p:pic>
      <p:pic>
        <p:nvPicPr>
          <p:cNvPr id="13316" name="Picture 4" descr="C:\Users\User\Desktop\ПДД\ПДД\пдд\6.6_Russian_road_sign.svg_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89541">
            <a:off x="7142424" y="1975968"/>
            <a:ext cx="1454572" cy="1372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ДД\ПДД\5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20689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ПДД\ПДД\пдд\312060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08720"/>
            <a:ext cx="828092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Необходимое оборудование: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576064"/>
          </a:xfrm>
        </p:spPr>
        <p:txBody>
          <a:bodyPr/>
          <a:lstStyle/>
          <a:p>
            <a:r>
              <a:rPr lang="ru-RU" sz="1800" dirty="0" smtClean="0"/>
              <a:t>9286 </a:t>
            </a:r>
            <a:r>
              <a:rPr lang="ru-RU" sz="1800" dirty="0" err="1" smtClean="0"/>
              <a:t>Лего</a:t>
            </a:r>
            <a:r>
              <a:rPr lang="ru-RU" sz="1800" dirty="0" smtClean="0"/>
              <a:t> </a:t>
            </a:r>
            <a:r>
              <a:rPr lang="ru-RU" sz="1800" dirty="0" err="1" smtClean="0"/>
              <a:t>Education</a:t>
            </a:r>
            <a:endParaRPr lang="ru-RU" sz="1800" dirty="0" smtClean="0"/>
          </a:p>
          <a:p>
            <a:r>
              <a:rPr lang="ru-RU" sz="1800" dirty="0" smtClean="0"/>
              <a:t> Большие Пластины для Стройки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7920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9384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Лего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Набор Кубиков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9388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Лего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Маленькие Пластины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9388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Лего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Маленькие Пластины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0" y="2060848"/>
            <a:ext cx="33458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2520280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3924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деталей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50141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Пластины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Цилиндры , конусы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Плитки и панели</a:t>
            </a:r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645024"/>
            <a:ext cx="35283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301208"/>
            <a:ext cx="348424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700808"/>
            <a:ext cx="365930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3717032"/>
            <a:ext cx="3600400" cy="126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5517232"/>
            <a:ext cx="38132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User\Desktop\ПДД\ПДД\470x0_e3685b6d642e65816203a8acf5b414e8___jpg____4_4f6feed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1700808"/>
            <a:ext cx="3528392" cy="15841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9552" y="764704"/>
            <a:ext cx="29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sz="2000" dirty="0" smtClean="0"/>
              <a:t>Кирпичи (блоки)</a:t>
            </a:r>
          </a:p>
          <a:p>
            <a:endParaRPr lang="ru-RU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284984"/>
            <a:ext cx="4943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3284984"/>
            <a:ext cx="5833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Скошенные кирпичи (клювики)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941168"/>
            <a:ext cx="4960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Арки</a:t>
            </a:r>
            <a:endParaRPr lang="ru-RU" sz="2000" dirty="0"/>
          </a:p>
        </p:txBody>
      </p:sp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956</TotalTime>
  <Words>219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Путешествие в Знакоград</vt:lpstr>
      <vt:lpstr>Сегодня почтальон принес нам необычное письмо…</vt:lpstr>
      <vt:lpstr>«Знакоград»</vt:lpstr>
      <vt:lpstr>Слайд 4</vt:lpstr>
      <vt:lpstr>Слайд 5</vt:lpstr>
      <vt:lpstr>Слайд 6</vt:lpstr>
      <vt:lpstr>Слайд 7</vt:lpstr>
      <vt:lpstr>Необходимое оборудование:</vt:lpstr>
      <vt:lpstr>Виды деталей</vt:lpstr>
      <vt:lpstr>Давайте поиграем !</vt:lpstr>
      <vt:lpstr>Отгадайте загадку!</vt:lpstr>
      <vt:lpstr>Светофор</vt:lpstr>
      <vt:lpstr>Геометрические фигуры</vt:lpstr>
      <vt:lpstr>Слайд 14</vt:lpstr>
      <vt:lpstr>А теперь мы все превратимся в водителей…</vt:lpstr>
      <vt:lpstr>     И сделаем небольшую гимнастику!</vt:lpstr>
      <vt:lpstr>Знак «Пешеходный переход»</vt:lpstr>
      <vt:lpstr>Слайд 18</vt:lpstr>
      <vt:lpstr>Слайд 19</vt:lpstr>
      <vt:lpstr>Спасибо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Знакоград</dc:title>
  <dc:creator>Пользователь</dc:creator>
  <cp:lastModifiedBy>Пользователь</cp:lastModifiedBy>
  <cp:revision>96</cp:revision>
  <dcterms:created xsi:type="dcterms:W3CDTF">2015-10-11T19:36:05Z</dcterms:created>
  <dcterms:modified xsi:type="dcterms:W3CDTF">2016-02-22T17:32:03Z</dcterms:modified>
</cp:coreProperties>
</file>