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5333-FEE8-4DF7-B636-475A51C5704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B880-C94E-4461-AC3F-F53E0E4E2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B880-C94E-4461-AC3F-F53E0E4E2A1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F1F9A2-C4C3-4171-BD67-2DC979B2924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187EA6-039B-4ED7-B5B5-0C6F4304C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Знакомство с зимними видами спорта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340768"/>
            <a:ext cx="2016224" cy="2088232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20272" y="4005064"/>
            <a:ext cx="2123728" cy="2852936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2060848"/>
            <a:ext cx="4176464" cy="3132348"/>
          </a:xfrm>
          <a:prstGeom prst="rect">
            <a:avLst/>
          </a:prstGeom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20272" y="1268760"/>
            <a:ext cx="1907958" cy="2543944"/>
          </a:xfrm>
          <a:prstGeom prst="rect">
            <a:avLst/>
          </a:prstGeom>
        </p:spPr>
      </p:pic>
      <p:pic>
        <p:nvPicPr>
          <p:cNvPr id="8" name="Рисунок 7" descr="4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429000"/>
            <a:ext cx="2232248" cy="2448272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95736" y="5229200"/>
            <a:ext cx="2376264" cy="1628800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72000" y="5229200"/>
            <a:ext cx="2448272" cy="16288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 (1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19" y="188640"/>
            <a:ext cx="4896545" cy="342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6cbb2e79381cfd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645024"/>
            <a:ext cx="502970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01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332656"/>
            <a:ext cx="374441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126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532859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-02-10_c5984df113014e3.JPG_image_scaler_0x6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3284985"/>
            <a:ext cx="5400600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1-12-09T113004Z_167891736_BM2E7C90YNG01_RTRMADP_3_AUSTRIA_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284984"/>
            <a:ext cx="332722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65700-19501320-1600-9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19598" y="0"/>
            <a:ext cx="362440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ena-Ilinih-i-Ruslan-Zhig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340769"/>
            <a:ext cx="8640959" cy="540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Фигурное катание</a:t>
            </a:r>
            <a:endParaRPr lang="ru-RU" sz="7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_6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403244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365504468_abdramanov-naz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188639"/>
            <a:ext cx="4680520" cy="626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87_html_m6e4d57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3" y="188641"/>
            <a:ext cx="45365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wrlgq 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351291"/>
            <a:ext cx="5148064" cy="350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706131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3429000"/>
            <a:ext cx="385192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g_2adfbf2016a9c83eb6c9cdf23b674aa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0"/>
            <a:ext cx="442798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12775"/>
            <a:ext cx="9144000" cy="536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Конькобежный спорт</a:t>
            </a:r>
            <a:endParaRPr lang="ru-RU" sz="60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_ice_spor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5436096" cy="357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546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501008"/>
            <a:ext cx="550810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оньки 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188640"/>
            <a:ext cx="3563888" cy="337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ata_50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3429000"/>
            <a:ext cx="356388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351b8914bf7f4f_2010-02-13t223509z_01_oly136_rtridsp_3_olympics-speedskat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572000" cy="66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4a04ac588b5e066feaeec49df432b9b_i-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88640"/>
            <a:ext cx="4572000" cy="639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412776"/>
            <a:ext cx="871296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Шорт - трек</a:t>
            </a:r>
            <a:endParaRPr lang="ru-RU" sz="8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29094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0"/>
            <a:ext cx="554461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ot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566160"/>
            <a:ext cx="5472608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75899-22356039-1600-9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6136" y="260648"/>
            <a:ext cx="33478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1-short-trek_estafeta_b__aqscfo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4005064"/>
            <a:ext cx="315474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9051-21536816-1600-9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340768"/>
            <a:ext cx="8686335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Лыжные</a:t>
            </a:r>
            <a:r>
              <a:rPr lang="ru-RU" sz="8800" dirty="0" smtClean="0"/>
              <a:t> гонки</a:t>
            </a:r>
            <a:endParaRPr lang="ru-RU" sz="8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ort-trek-estafeta_b(15)__ncxj4x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8640"/>
            <a:ext cx="9143999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gnoz-ba-bobslej-v-Sochi-2014-b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81138"/>
            <a:ext cx="8496944" cy="518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Бобслей</a:t>
            </a:r>
            <a:endParaRPr lang="ru-RU" sz="8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6ea1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5076056" cy="364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381153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0"/>
            <a:ext cx="40679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obsle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3575531"/>
            <a:ext cx="7992888" cy="328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_Not-going-pr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224127"/>
            <a:ext cx="8784976" cy="563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Хоккей с шайбой</a:t>
            </a:r>
            <a:endParaRPr lang="ru-RU" sz="7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7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8640"/>
            <a:ext cx="914400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ena_hokkei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458232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c25379c53397e81e7fbfa8ef727bd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501008"/>
            <a:ext cx="446449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.07 bvzpkkkolnkrndpy 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260648"/>
            <a:ext cx="42484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080927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7700" y="3573016"/>
            <a:ext cx="446630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1f6faa6204b8a890b510ba909ba5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268760"/>
            <a:ext cx="835292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Кёрлинг</a:t>
            </a:r>
            <a:endParaRPr lang="ru-RU" sz="96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0224-007stort_3092189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70091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34205567171cjuw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419872" cy="486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66745660864125940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1880" y="0"/>
            <a:ext cx="5508104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f9ff_62b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4402405"/>
            <a:ext cx="4311774" cy="245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734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4292814"/>
            <a:ext cx="4572000" cy="256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250706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cbe48a6157a71cda8031826a8b44c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35499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219pow14_J_201002182103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3194374"/>
            <a:ext cx="5112341" cy="366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277d6f598ced9f424e36f1519bce5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260648"/>
            <a:ext cx="468052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179337574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610" y="3645024"/>
            <a:ext cx="365080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3645024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a_lyzhak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45365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952237732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188640"/>
            <a:ext cx="410445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Прыжки с трамплина</a:t>
            </a:r>
            <a:endParaRPr lang="ru-RU" sz="6000" dirty="0"/>
          </a:p>
        </p:txBody>
      </p:sp>
      <p:pic>
        <p:nvPicPr>
          <p:cNvPr id="8" name="Содержимое 7" descr="0_a5a12_16f36777_or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196753"/>
            <a:ext cx="871350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14c0a61faf08506ebbeabb991f56d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3968" y="188640"/>
            <a:ext cx="4680520" cy="328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bschestvo-1_luchshie-pryguny-s-tramplina-i-dvoeborcy-rossii-sehalis-v-sochi_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3429000"/>
            <a:ext cx="51434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yzhki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260648"/>
            <a:ext cx="4104456" cy="296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056" y="3501008"/>
            <a:ext cx="40679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Сноубординг</a:t>
            </a:r>
            <a:endParaRPr lang="ru-RU" sz="8800" dirty="0"/>
          </a:p>
        </p:txBody>
      </p:sp>
      <p:pic>
        <p:nvPicPr>
          <p:cNvPr id="10" name="Содержимое 9" descr="88060_kartink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306387"/>
            <a:ext cx="8640960" cy="540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feef_6d0b1a4c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0911" y="118548"/>
            <a:ext cx="4617113" cy="338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40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188640"/>
            <a:ext cx="428396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nowboarden-skiurlaub-oesterreich-pistenhotel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501008"/>
            <a:ext cx="468052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0594d3476b25e1abd83a9f1836cc74e_ful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340768"/>
            <a:ext cx="8640960" cy="547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Биатлон</a:t>
            </a:r>
            <a:endParaRPr lang="ru-RU" sz="96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29</Words>
  <Application>Microsoft Office PowerPoint</Application>
  <PresentationFormat>Экран (4:3)</PresentationFormat>
  <Paragraphs>13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Знакомство с зимними видами спорта</vt:lpstr>
      <vt:lpstr>Лыжные гонки</vt:lpstr>
      <vt:lpstr>Слайд 3</vt:lpstr>
      <vt:lpstr>Слайд 4</vt:lpstr>
      <vt:lpstr>Прыжки с трамплина</vt:lpstr>
      <vt:lpstr>Слайд 6</vt:lpstr>
      <vt:lpstr>Сноубординг</vt:lpstr>
      <vt:lpstr>Слайд 8</vt:lpstr>
      <vt:lpstr>Биатлон</vt:lpstr>
      <vt:lpstr>Слайд 10</vt:lpstr>
      <vt:lpstr>Слайд 11</vt:lpstr>
      <vt:lpstr>Фигурное катание</vt:lpstr>
      <vt:lpstr>Слайд 13</vt:lpstr>
      <vt:lpstr>Слайд 14</vt:lpstr>
      <vt:lpstr>Конькобежный спорт</vt:lpstr>
      <vt:lpstr>Слайд 16</vt:lpstr>
      <vt:lpstr>Слайд 17</vt:lpstr>
      <vt:lpstr>Шорт - трек</vt:lpstr>
      <vt:lpstr>Слайд 19</vt:lpstr>
      <vt:lpstr>Слайд 20</vt:lpstr>
      <vt:lpstr>Бобслей</vt:lpstr>
      <vt:lpstr>Слайд 22</vt:lpstr>
      <vt:lpstr>Хоккей с шайбой</vt:lpstr>
      <vt:lpstr>Слайд 24</vt:lpstr>
      <vt:lpstr>Слайд 25</vt:lpstr>
      <vt:lpstr>Кёрлинг</vt:lpstr>
      <vt:lpstr>Слайд 27</vt:lpstr>
      <vt:lpstr>Слайд 28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зимними видами спорта</dc:title>
  <dc:creator>Патрогин Денис</dc:creator>
  <cp:lastModifiedBy>Патрогин Д.В.</cp:lastModifiedBy>
  <cp:revision>12</cp:revision>
  <dcterms:created xsi:type="dcterms:W3CDTF">2016-01-10T11:45:05Z</dcterms:created>
  <dcterms:modified xsi:type="dcterms:W3CDTF">2016-02-23T12:24:26Z</dcterms:modified>
</cp:coreProperties>
</file>