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3" r:id="rId11"/>
    <p:sldId id="275" r:id="rId12"/>
    <p:sldId id="261" r:id="rId13"/>
    <p:sldId id="258" r:id="rId14"/>
    <p:sldId id="260" r:id="rId15"/>
    <p:sldId id="265" r:id="rId16"/>
    <p:sldId id="264" r:id="rId17"/>
    <p:sldId id="277" r:id="rId18"/>
    <p:sldId id="259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1" autoAdjust="0"/>
  </p:normalViewPr>
  <p:slideViewPr>
    <p:cSldViewPr>
      <p:cViewPr>
        <p:scale>
          <a:sx n="64" d="100"/>
          <a:sy n="64" d="100"/>
        </p:scale>
        <p:origin x="-155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FBDF-034B-49E7-BC65-A3C2C50BDDE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29FBDF-034B-49E7-BC65-A3C2C50BDDE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473A2C-E0FF-40F5-B380-4A5B1C2A84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416824" cy="17876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615AEC"/>
                </a:solidFill>
                <a:latin typeface="Monotype Corsiva" panose="03010101010201010101" pitchFamily="66" charset="0"/>
              </a:rPr>
              <a:t>Подводный мир.</a:t>
            </a:r>
            <a:br>
              <a:rPr lang="ru-RU" dirty="0" smtClean="0">
                <a:solidFill>
                  <a:srgbClr val="615AEC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615AEC"/>
                </a:solidFill>
                <a:latin typeface="Monotype Corsiva" panose="03010101010201010101" pitchFamily="66" charset="0"/>
              </a:rPr>
              <a:t>Морские обитатели.</a:t>
            </a:r>
            <a:endParaRPr lang="ru-RU" dirty="0">
              <a:solidFill>
                <a:srgbClr val="615AE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8568951" cy="4680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305800" cy="1143000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РЫБА- ХИРУРГ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91719" cy="4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773" y="134076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МОРСКОЙ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КОНЕК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3793134" cy="28940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62" y="2849466"/>
            <a:ext cx="5221238" cy="4002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51176" cy="2787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06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9411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Морская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черепаха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5127080" cy="351534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4242784" cy="3426708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Дельфины</a:t>
            </a:r>
            <a:endParaRPr lang="ru-RU" dirty="0"/>
          </a:p>
        </p:txBody>
      </p:sp>
      <p:pic>
        <p:nvPicPr>
          <p:cNvPr id="5" name="Содержимое 4" descr="79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3888432" cy="4464496"/>
          </a:xfrm>
        </p:spPr>
      </p:pic>
      <p:pic>
        <p:nvPicPr>
          <p:cNvPr id="6" name="Содержимое 5" descr="natjazhnye-potolki-zvezdnoe-nebo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601416"/>
            <a:ext cx="4038600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Акула</a:t>
            </a:r>
            <a:endParaRPr lang="ru-RU" dirty="0"/>
          </a:p>
        </p:txBody>
      </p:sp>
      <p:pic>
        <p:nvPicPr>
          <p:cNvPr id="4" name="Содержимое 3" descr="6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7992888" cy="4608512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tiger_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4" y="0"/>
            <a:ext cx="4139952" cy="3212976"/>
          </a:xfrm>
          <a:prstGeom prst="rect">
            <a:avLst/>
          </a:prstGeom>
          <a:noFill/>
        </p:spPr>
      </p:pic>
      <p:pic>
        <p:nvPicPr>
          <p:cNvPr id="1027" name="Picture 3" descr="C:\Users\1\Desktop\1180301252_mo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3356992"/>
          </a:xfrm>
          <a:prstGeom prst="rect">
            <a:avLst/>
          </a:prstGeom>
          <a:noFill/>
        </p:spPr>
      </p:pic>
      <p:pic>
        <p:nvPicPr>
          <p:cNvPr id="1028" name="Picture 4" descr="C:\Users\1\Desktop\1315596408_big-white-shark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4139952" cy="3645024"/>
          </a:xfrm>
          <a:prstGeom prst="rect">
            <a:avLst/>
          </a:prstGeom>
          <a:noFill/>
        </p:spPr>
      </p:pic>
      <p:pic>
        <p:nvPicPr>
          <p:cNvPr id="1029" name="Picture 5" descr="C:\Users\1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284984"/>
            <a:ext cx="5004048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" y="1"/>
            <a:ext cx="4573889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91" y="0"/>
            <a:ext cx="4542784" cy="3429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4670926" cy="34339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25" y="3429001"/>
            <a:ext cx="4534930" cy="34289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79272" y="2967335"/>
            <a:ext cx="3785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КОРАЛЛЫ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2" y="1052736"/>
            <a:ext cx="5913120" cy="332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3016" y="530120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latin typeface="Monotype Corsiva" panose="03010101010201010101" pitchFamily="66" charset="0"/>
              </a:rPr>
              <a:t>РЫБА-ПИЛА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96" y="3125210"/>
            <a:ext cx="5580112" cy="3732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37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осьминог</a:t>
            </a:r>
            <a:endParaRPr lang="ru-RU" dirty="0"/>
          </a:p>
        </p:txBody>
      </p:sp>
      <p:pic>
        <p:nvPicPr>
          <p:cNvPr id="5" name="Содержимое 4" descr="1278964640_p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99409"/>
            <a:ext cx="4038600" cy="4076820"/>
          </a:xfrm>
        </p:spPr>
      </p:pic>
      <p:pic>
        <p:nvPicPr>
          <p:cNvPr id="6" name="Содержимое 5" descr="osminog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3960440" cy="417646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851648" cy="1828800"/>
          </a:xfrm>
        </p:spPr>
        <p:txBody>
          <a:bodyPr>
            <a:normAutofit/>
            <a:scene3d>
              <a:camera prst="orthographicFront">
                <a:rot lat="0" lon="0" rev="12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6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97152"/>
            <a:ext cx="7854696" cy="1800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Презентацию подготовила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Воспитатель  </a:t>
            </a:r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етского сада «Белоснежка»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НАУМОВА М</a:t>
            </a:r>
            <a:r>
              <a:rPr lang="ru-RU" dirty="0" smtClean="0">
                <a:solidFill>
                  <a:schemeClr val="bg1"/>
                </a:solidFill>
              </a:rPr>
              <a:t>. Л.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г. Москва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57805"/>
            <a:ext cx="8536071" cy="40919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такое море без конца и края</a:t>
            </a:r>
            <a:br>
              <a:rPr lang="ru-RU" dirty="0" smtClean="0"/>
            </a:br>
            <a:r>
              <a:rPr lang="ru-RU" dirty="0" smtClean="0"/>
              <a:t>на песчаный берег волны набегают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РЫБА-ЕЖ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87756"/>
            <a:ext cx="4801500" cy="40348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4343209" cy="40485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532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РЫБА- МЕЧ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4096088" cy="3546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73" y="404664"/>
            <a:ext cx="5334027" cy="3629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54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СПРУТ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ИЛИ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КАЛЬМАР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192"/>
            <a:ext cx="5112568" cy="393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24" y="366613"/>
            <a:ext cx="4961476" cy="37338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3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709"/>
            <a:ext cx="8511480" cy="1082384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КРАКЕН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76912" cy="5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4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968" y="1484784"/>
            <a:ext cx="865549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anose="03010101010201010101" pitchFamily="66" charset="0"/>
              </a:rPr>
              <a:t>КИТ</a:t>
            </a:r>
            <a:endParaRPr lang="ru-RU" sz="60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74" y="404664"/>
            <a:ext cx="4977926" cy="6231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25" y="3506271"/>
            <a:ext cx="4946829" cy="3351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54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ПОРТУГАЛЬСКИЙ </a:t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ru-RU" sz="3200" b="1" dirty="0" smtClean="0">
                <a:latin typeface="Monotype Corsiva" panose="03010101010201010101" pitchFamily="66" charset="0"/>
              </a:rPr>
              <a:t>КОРАБЛИК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" y="3284984"/>
            <a:ext cx="4608512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4644"/>
            <a:ext cx="4973052" cy="6120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8925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65" y="758762"/>
            <a:ext cx="4520423" cy="33903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124744"/>
            <a:ext cx="340830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ОЖОГИ 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ОТ 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ПОРТУГАЛЬСКОГО </a:t>
            </a:r>
          </a:p>
          <a:p>
            <a:pPr algn="ctr"/>
            <a:r>
              <a:rPr lang="ru-RU" sz="2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КОРАБЛИКА</a:t>
            </a:r>
            <a:endParaRPr lang="ru-RU" sz="28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" y="3519869"/>
            <a:ext cx="5063457" cy="3338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990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51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Подводный мир. Морские обитатели.</vt:lpstr>
      <vt:lpstr>Вот такое море без конца и края на песчаный берег волны набегают</vt:lpstr>
      <vt:lpstr>РЫБА-ЕЖ</vt:lpstr>
      <vt:lpstr>РЫБА- МЕЧ</vt:lpstr>
      <vt:lpstr>   СПРУТ  ИЛИ  КАЛЬМАР</vt:lpstr>
      <vt:lpstr>КРАКЕН</vt:lpstr>
      <vt:lpstr>КИТ</vt:lpstr>
      <vt:lpstr>ПОРТУГАЛЬСКИЙ  КОРАБЛИК</vt:lpstr>
      <vt:lpstr>Презентация PowerPoint</vt:lpstr>
      <vt:lpstr>РЫБА- ХИРУРГ</vt:lpstr>
      <vt:lpstr>МОРСКОЙ  КОНЕК</vt:lpstr>
      <vt:lpstr>Морская  черепаха</vt:lpstr>
      <vt:lpstr>Дельфины</vt:lpstr>
      <vt:lpstr>Акула</vt:lpstr>
      <vt:lpstr>Презентация PowerPoint</vt:lpstr>
      <vt:lpstr>Презентация PowerPoint</vt:lpstr>
      <vt:lpstr>РЫБА-ПИЛА</vt:lpstr>
      <vt:lpstr>осьминог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</dc:title>
  <dc:creator>1</dc:creator>
  <cp:lastModifiedBy>Анастасия</cp:lastModifiedBy>
  <cp:revision>15</cp:revision>
  <dcterms:created xsi:type="dcterms:W3CDTF">2013-04-24T15:30:49Z</dcterms:created>
  <dcterms:modified xsi:type="dcterms:W3CDTF">2016-02-22T11:31:09Z</dcterms:modified>
</cp:coreProperties>
</file>