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72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147D75-1DA3-4F88-892C-05AC692E9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8E190-0521-4C30-8759-60658E00A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71A36-0731-4DCC-B52B-3E0034506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5EE03-4868-4283-8F8B-8CCD053D2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B9709-6B57-4740-B353-0F01CA436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8E9D7-76A1-43E7-8386-24073BDAC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C7B4F-E1BB-4656-A024-EC04B9787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AFF8E-D33F-4757-8B93-4AB13E3B1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A7C53-87A7-4C85-955F-8DFB2CD0C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5EFF-7139-4255-85D6-DF336769B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DCF9-B29D-4C9F-9308-1C2308387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1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1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1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1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2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62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CE17230-645B-4295-84EE-11AFEF409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FF"/>
                </a:solidFill>
              </a:rPr>
              <a:t>Строение цветка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557338"/>
            <a:ext cx="60293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00FF"/>
                </a:solidFill>
              </a:rPr>
              <a:t>Пальчиковая гимнастика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135938" cy="51831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rgbClr val="009900"/>
                </a:solidFill>
                <a:latin typeface="Times New Roman" pitchFamily="18" charset="0"/>
              </a:rPr>
              <a:t>Спал цветок волшебным сном</a:t>
            </a:r>
            <a:r>
              <a:rPr lang="ru-RU" sz="2400" i="1" smtClean="0">
                <a:latin typeface="Times New Roman" pitchFamily="18" charset="0"/>
              </a:rPr>
              <a:t> </a:t>
            </a:r>
            <a:r>
              <a:rPr lang="ru-RU" sz="2400" i="1" smtClean="0">
                <a:solidFill>
                  <a:srgbClr val="FFCC00"/>
                </a:solidFill>
                <a:latin typeface="Times New Roman" pitchFamily="18" charset="0"/>
              </a:rPr>
              <a:t>(кулачки крепко сжаты)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rgbClr val="009900"/>
                </a:solidFill>
                <a:latin typeface="Times New Roman" pitchFamily="18" charset="0"/>
              </a:rPr>
              <a:t>Был закрытым. Но потом показался лепесток</a:t>
            </a:r>
            <a:r>
              <a:rPr lang="ru-RU" sz="2400" i="1" smtClean="0">
                <a:latin typeface="Times New Roman" pitchFamily="18" charset="0"/>
              </a:rPr>
              <a:t>       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rgbClr val="FFCC00"/>
                </a:solidFill>
                <a:latin typeface="Times New Roman" pitchFamily="18" charset="0"/>
              </a:rPr>
              <a:t>(распрямить большой палец)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rgbClr val="009900"/>
                </a:solidFill>
                <a:latin typeface="Times New Roman" pitchFamily="18" charset="0"/>
              </a:rPr>
              <a:t>А за ним его дружок</a:t>
            </a:r>
            <a:r>
              <a:rPr lang="ru-RU" sz="2400" i="1" smtClean="0">
                <a:latin typeface="Times New Roman" pitchFamily="18" charset="0"/>
              </a:rPr>
              <a:t> </a:t>
            </a:r>
            <a:r>
              <a:rPr lang="ru-RU" sz="2400" i="1" smtClean="0">
                <a:solidFill>
                  <a:srgbClr val="FFCC00"/>
                </a:solidFill>
                <a:latin typeface="Times New Roman" pitchFamily="18" charset="0"/>
              </a:rPr>
              <a:t>(указательный палец)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rgbClr val="009900"/>
                </a:solidFill>
                <a:latin typeface="Times New Roman" pitchFamily="18" charset="0"/>
              </a:rPr>
              <a:t>Вот и третий не проспал</a:t>
            </a:r>
            <a:r>
              <a:rPr lang="ru-RU" sz="2400" i="1" smtClean="0">
                <a:latin typeface="Times New Roman" pitchFamily="18" charset="0"/>
              </a:rPr>
              <a:t> </a:t>
            </a:r>
            <a:r>
              <a:rPr lang="ru-RU" sz="2400" i="1" smtClean="0">
                <a:solidFill>
                  <a:srgbClr val="FFCC00"/>
                </a:solidFill>
                <a:latin typeface="Times New Roman" pitchFamily="18" charset="0"/>
              </a:rPr>
              <a:t>(средний палец)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rgbClr val="009900"/>
                </a:solidFill>
                <a:latin typeface="Times New Roman" pitchFamily="18" charset="0"/>
              </a:rPr>
              <a:t>И четвертый не отстал</a:t>
            </a:r>
            <a:r>
              <a:rPr lang="ru-RU" sz="2400" i="1" smtClean="0">
                <a:latin typeface="Times New Roman" pitchFamily="18" charset="0"/>
              </a:rPr>
              <a:t> </a:t>
            </a:r>
            <a:r>
              <a:rPr lang="ru-RU" sz="2400" i="1" smtClean="0">
                <a:solidFill>
                  <a:srgbClr val="FFCC00"/>
                </a:solidFill>
                <a:latin typeface="Times New Roman" pitchFamily="18" charset="0"/>
              </a:rPr>
              <a:t>(безымянный палец)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rgbClr val="009900"/>
                </a:solidFill>
                <a:latin typeface="Times New Roman" pitchFamily="18" charset="0"/>
              </a:rPr>
              <a:t>Вот и пятый лепесток</a:t>
            </a:r>
            <a:r>
              <a:rPr lang="ru-RU" sz="2400" i="1" smtClean="0">
                <a:latin typeface="Times New Roman" pitchFamily="18" charset="0"/>
              </a:rPr>
              <a:t> </a:t>
            </a:r>
            <a:r>
              <a:rPr lang="ru-RU" sz="2400" i="1" smtClean="0">
                <a:solidFill>
                  <a:srgbClr val="FFCC00"/>
                </a:solidFill>
                <a:latin typeface="Times New Roman" pitchFamily="18" charset="0"/>
              </a:rPr>
              <a:t>(мизинец)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rgbClr val="009900"/>
                </a:solidFill>
                <a:latin typeface="Times New Roman" pitchFamily="18" charset="0"/>
              </a:rPr>
              <a:t>И раскрылся весь цветок!</a:t>
            </a:r>
            <a:r>
              <a:rPr lang="ru-RU" sz="2400" i="1" smtClean="0">
                <a:latin typeface="Times New Roman" pitchFamily="18" charset="0"/>
              </a:rPr>
              <a:t>                                                   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rgbClr val="FFCC00"/>
                </a:solidFill>
                <a:latin typeface="Times New Roman" pitchFamily="18" charset="0"/>
              </a:rPr>
              <a:t>(кисть руки изображает форму тюльпана – глубокой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rgbClr val="FFCC00"/>
                </a:solidFill>
                <a:latin typeface="Times New Roman" pitchFamily="18" charset="0"/>
              </a:rPr>
              <a:t>чашечки)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rgbClr val="009900"/>
                </a:solidFill>
                <a:latin typeface="Times New Roman" pitchFamily="18" charset="0"/>
              </a:rPr>
              <a:t>Вырос красивый цветок на поляне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rgbClr val="009900"/>
                </a:solidFill>
                <a:latin typeface="Times New Roman" pitchFamily="18" charset="0"/>
              </a:rPr>
              <a:t>Утром весенним раскрыл лепестки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rgbClr val="009900"/>
                </a:solidFill>
                <a:latin typeface="Times New Roman" pitchFamily="18" charset="0"/>
              </a:rPr>
              <a:t>Всем лепесткам красоту и питание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smtClean="0">
                <a:solidFill>
                  <a:srgbClr val="009900"/>
                </a:solidFill>
                <a:latin typeface="Times New Roman" pitchFamily="18" charset="0"/>
              </a:rPr>
              <a:t>Дружно дают под землей корешки.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0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80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0"/>
            <a:ext cx="39608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62</TotalTime>
  <Words>93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Круги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Строение цветка</vt:lpstr>
      <vt:lpstr>Пальчиковая гимнастика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 для Стеллы</dc:title>
  <dc:creator>Вера</dc:creator>
  <cp:lastModifiedBy>user</cp:lastModifiedBy>
  <cp:revision>3</cp:revision>
  <dcterms:created xsi:type="dcterms:W3CDTF">2013-03-31T16:35:28Z</dcterms:created>
  <dcterms:modified xsi:type="dcterms:W3CDTF">2016-02-26T03:48:57Z</dcterms:modified>
</cp:coreProperties>
</file>