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9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1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0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47D75-1DA3-4F88-892C-05AC692E9B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7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EE03-4868-4283-8F8B-8CCD053D2D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18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9709-6B57-4740-B353-0F01CA436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7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E9D7-76A1-43E7-8386-24073BDACA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0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7B4F-E1BB-4656-A024-EC04B97871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95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FF8E-D33F-4757-8B93-4AB13E3B11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8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7C53-87A7-4C85-955F-8DFB2CD0C5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75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5EFF-7139-4255-85D6-DF336769B1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5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2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DCF9-B29D-4C9F-9308-1C2308387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62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E190-0521-4C30-8759-60658E00A7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02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1A36-0731-4DCC-B52B-3E0034506B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8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47D75-1DA3-4F88-892C-05AC692E9B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99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EE03-4868-4283-8F8B-8CCD053D2D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6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9709-6B57-4740-B353-0F01CA436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52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E9D7-76A1-43E7-8386-24073BDACA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25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7B4F-E1BB-4656-A024-EC04B97871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32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FF8E-D33F-4757-8B93-4AB13E3B11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16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7C53-87A7-4C85-955F-8DFB2CD0C5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8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42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5EFF-7139-4255-85D6-DF336769B1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68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DCF9-B29D-4C9F-9308-1C2308387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8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E190-0521-4C30-8759-60658E00A7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97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1A36-0731-4DCC-B52B-3E0034506B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80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47D75-1DA3-4F88-892C-05AC692E9B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1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EE03-4868-4283-8F8B-8CCD053D2D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32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9709-6B57-4740-B353-0F01CA436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28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E9D7-76A1-43E7-8386-24073BDACA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7B4F-E1BB-4656-A024-EC04B97871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77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FF8E-D33F-4757-8B93-4AB13E3B11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05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7C53-87A7-4C85-955F-8DFB2CD0C5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38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5EFF-7139-4255-85D6-DF336769B1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67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DCF9-B29D-4C9F-9308-1C2308387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89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E190-0521-4C30-8759-60658E00A7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1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1A36-0731-4DCC-B52B-3E0034506B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56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47D75-1DA3-4F88-892C-05AC692E9B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05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EE03-4868-4283-8F8B-8CCD053D2D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4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9709-6B57-4740-B353-0F01CA436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75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E9D7-76A1-43E7-8386-24073BDACA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05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7B4F-E1BB-4656-A024-EC04B97871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0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75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FF8E-D33F-4757-8B93-4AB13E3B11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37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7C53-87A7-4C85-955F-8DFB2CD0C5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43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5EFF-7139-4255-85D6-DF336769B1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06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DCF9-B29D-4C9F-9308-1C2308387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59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E190-0521-4C30-8759-60658E00A7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27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1A36-0731-4DCC-B52B-3E0034506B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88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47D75-1DA3-4F88-892C-05AC692E9B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85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EE03-4868-4283-8F8B-8CCD053D2D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87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9709-6B57-4740-B353-0F01CA436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73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E9D7-76A1-43E7-8386-24073BDACA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5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93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7B4F-E1BB-4656-A024-EC04B97871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58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FF8E-D33F-4757-8B93-4AB13E3B11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21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7C53-87A7-4C85-955F-8DFB2CD0C5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05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5EFF-7139-4255-85D6-DF336769B1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18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DCF9-B29D-4C9F-9308-1C2308387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441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E190-0521-4C30-8759-60658E00A7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28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1A36-0731-4DCC-B52B-3E0034506B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88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47D75-1DA3-4F88-892C-05AC692E9B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69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EE03-4868-4283-8F8B-8CCD053D2D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04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9709-6B57-4740-B353-0F01CA436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1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042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E9D7-76A1-43E7-8386-24073BDACA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1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7B4F-E1BB-4656-A024-EC04B97871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2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FF8E-D33F-4757-8B93-4AB13E3B11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377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7C53-87A7-4C85-955F-8DFB2CD0C5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20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5EFF-7139-4255-85D6-DF336769B1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435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DCF9-B29D-4C9F-9308-1C2308387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518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E190-0521-4C30-8759-60658E00A7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169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1A36-0731-4DCC-B52B-3E0034506B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802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47D75-1DA3-4F88-892C-05AC692E9B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669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EE03-4868-4283-8F8B-8CCD053D2D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9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9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9709-6B57-4740-B353-0F01CA436B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0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E9D7-76A1-43E7-8386-24073BDACA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811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7B4F-E1BB-4656-A024-EC04B97871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858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FF8E-D33F-4757-8B93-4AB13E3B11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21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7C53-87A7-4C85-955F-8DFB2CD0C5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46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5EFF-7139-4255-85D6-DF336769B1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008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DCF9-B29D-4C9F-9308-1C2308387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333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E190-0521-4C30-8759-60658E00A7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949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1A36-0731-4DCC-B52B-3E0034506B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7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3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A565-A95F-4154-AD59-5440AFC27A2F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FE19-9344-4A17-8731-88C6620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5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17230-645B-4295-84EE-11AFEF409B4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11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17230-645B-4295-84EE-11AFEF409B4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041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17230-645B-4295-84EE-11AFEF409B4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879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17230-645B-4295-84EE-11AFEF409B4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563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17230-645B-4295-84EE-11AFEF409B4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601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17230-645B-4295-84EE-11AFEF409B4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021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17230-645B-4295-84EE-11AFEF409B4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264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FF00FF"/>
                </a:solidFill>
              </a:rPr>
              <a:t>Цветы для Стеллы</a:t>
            </a:r>
          </a:p>
        </p:txBody>
      </p:sp>
      <p:pic>
        <p:nvPicPr>
          <p:cNvPr id="2052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844675"/>
            <a:ext cx="46355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4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46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1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9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3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1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Тема Office</vt:lpstr>
      <vt:lpstr>Круги</vt:lpstr>
      <vt:lpstr>1_Круги</vt:lpstr>
      <vt:lpstr>2_Круги</vt:lpstr>
      <vt:lpstr>3_Круги</vt:lpstr>
      <vt:lpstr>4_Круги</vt:lpstr>
      <vt:lpstr>5_Круги</vt:lpstr>
      <vt:lpstr>6_Круги</vt:lpstr>
      <vt:lpstr>Цветы для Стеллы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для Стеллы</dc:title>
  <dc:creator>user</dc:creator>
  <cp:lastModifiedBy>user</cp:lastModifiedBy>
  <cp:revision>1</cp:revision>
  <dcterms:created xsi:type="dcterms:W3CDTF">2016-02-26T03:44:01Z</dcterms:created>
  <dcterms:modified xsi:type="dcterms:W3CDTF">2016-02-26T03:47:32Z</dcterms:modified>
</cp:coreProperties>
</file>