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65" r:id="rId4"/>
    <p:sldId id="264" r:id="rId5"/>
    <p:sldId id="263" r:id="rId6"/>
    <p:sldId id="262" r:id="rId7"/>
    <p:sldId id="257" r:id="rId8"/>
    <p:sldId id="258" r:id="rId9"/>
    <p:sldId id="259" r:id="rId10"/>
    <p:sldId id="260" r:id="rId11"/>
    <p:sldId id="261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D51F-B09F-445A-BD6B-CC78BDD190FE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E00FD-DFDA-4781-8573-82F9C0B421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00EAF-AF89-47A3-969C-77982465A5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73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00EAF-AF89-47A3-969C-77982465A52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14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rivet.ru/community/Art-noat/64832698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82acb69cdb3d23757a4679d5a2f9ed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волк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680" y="3284984"/>
            <a:ext cx="4481320" cy="3551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897264"/>
            <a:ext cx="426714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Волк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по лесу рыщет,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добычу ищет.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Ходит-бродит волк молчком,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 серые - торчком.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0228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28792" cy="86409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лишний?»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802" y="908720"/>
            <a:ext cx="3059832" cy="2756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60502" y="954792"/>
            <a:ext cx="3440266" cy="266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Ольга\Desktop\img-bba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67348" y="3967952"/>
            <a:ext cx="3314138" cy="2705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6"/>
          <p:cNvPicPr>
            <a:picLocks noGrp="1"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02" y="4044493"/>
            <a:ext cx="3096344" cy="2628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41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7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58" y="773862"/>
            <a:ext cx="3709738" cy="2554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Ольга\Desktop\170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2920" y="3567495"/>
            <a:ext cx="3597282" cy="270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Ольга\Desktop\BSdJlFu5W7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16738" y="3567495"/>
            <a:ext cx="3581092" cy="270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Ольга\Desktop\20_10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16738" y="718131"/>
            <a:ext cx="3581092" cy="2610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2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-11534" y="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4500594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 копытами касаясь,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 лесу красавец,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смело и легко,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 раскинув широко.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245" y="3171130"/>
            <a:ext cx="3699685" cy="2884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332" y="3140968"/>
            <a:ext cx="3647750" cy="2944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88003" y="5829520"/>
            <a:ext cx="569415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_14bb2_6af73845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772" y="0"/>
            <a:ext cx="920877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107504" y="4915560"/>
            <a:ext cx="356806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Лось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Лось - рога ветвистые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копыта быстрые.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 качая, он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Задевает небосклон. </a:t>
            </a:r>
          </a:p>
        </p:txBody>
      </p:sp>
    </p:spTree>
    <p:extLst>
      <p:ext uri="{BB962C8B-B14F-4D97-AF65-F5344CB8AC3E}">
        <p14:creationId xmlns:p14="http://schemas.microsoft.com/office/powerpoint/2010/main" xmlns="" val="1237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 b="3872"/>
          <a:stretch>
            <a:fillRect/>
          </a:stretch>
        </p:blipFill>
        <p:spPr bwMode="auto">
          <a:xfrm>
            <a:off x="-11534" y="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609599" y="1268760"/>
            <a:ext cx="3026297" cy="4896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Зайка серенький сидит</a:t>
            </a:r>
          </a:p>
          <a:p>
            <a:pPr marL="0" indent="0" fontAlgn="auto"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ушами шевелит.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вот так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ушами шевелит.</a:t>
            </a:r>
          </a:p>
          <a:p>
            <a:pPr marL="0" indent="0" fontAlgn="auto"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Зайке холодно сидеть,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 лапочки погреть. 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вот так 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лапочки погреть!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Зайке холодно стоять,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айке надо поскакать. 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вот так 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зайке надо поскакать! </a:t>
            </a:r>
          </a:p>
          <a:p>
            <a:pPr marL="0" indent="0" fontAlgn="auto">
              <a:buFont typeface="Wingdings 3" charset="2"/>
              <a:buNone/>
              <a:defRPr/>
            </a:pPr>
            <a:endParaRPr lang="ru-RU" sz="8000" b="1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sz="11200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sz="14400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sz="14400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sz="14400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sz="14400" dirty="0" smtClean="0"/>
          </a:p>
          <a:p>
            <a:pPr marL="0" indent="0" fontAlgn="auto">
              <a:buNone/>
              <a:defRPr/>
            </a:pPr>
            <a:r>
              <a:rPr lang="ru-RU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4400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sz="14400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sz="14400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sz="14400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r>
              <a:rPr lang="ru-RU" dirty="0" smtClean="0"/>
              <a:t>0</a:t>
            </a:r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endParaRPr lang="ru-RU" dirty="0" smtClean="0"/>
          </a:p>
          <a:p>
            <a:pPr marL="0" indent="0" fontAlgn="auto">
              <a:buFont typeface="Wingdings 3" charset="2"/>
              <a:buNone/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141" y="2180733"/>
            <a:ext cx="4610100" cy="4392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98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-55422" y="0"/>
            <a:ext cx="9324528" cy="752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120680" cy="6480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Отгадай, чей малыш?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735" y="1208064"/>
            <a:ext cx="2234439" cy="1669236"/>
          </a:xfrm>
          <a:prstGeom prst="rect">
            <a:avLst/>
          </a:prstGeom>
        </p:spPr>
      </p:pic>
      <p:pic>
        <p:nvPicPr>
          <p:cNvPr id="6" name="Picture 2" descr="C:\Users\Ольга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29426" y="644037"/>
            <a:ext cx="2273052" cy="127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Ольга\Desktop\BSdJlFu5W7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6600" y="5218008"/>
            <a:ext cx="1965432" cy="13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0735" y="3877239"/>
            <a:ext cx="1970057" cy="147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Ольга\Desktop\img-bba1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73698" y="2807333"/>
            <a:ext cx="1908212" cy="122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Ольга\Desktop\20_101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65950" y="5629731"/>
            <a:ext cx="1886156" cy="141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Ольга\Desktop\zfbafa94b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961769" y="5754302"/>
            <a:ext cx="2236715" cy="149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948264" y="2342019"/>
            <a:ext cx="2339118" cy="137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055345" y="3518836"/>
            <a:ext cx="2286543" cy="195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Ольга\Desktop\ezh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795830" y="5302776"/>
            <a:ext cx="1951366" cy="175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Ольга\Desktop\images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369259" y="710862"/>
            <a:ext cx="1829225" cy="138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916074" y="813249"/>
            <a:ext cx="2227926" cy="17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45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12442" y="19462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609600"/>
            <a:ext cx="5042521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что ест?»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6429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75000"/>
                </a:schemeClr>
              </a:solidFill>
              <a:hlinkClick r:id="rId3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hlinkClick r:id="rId3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hlinkClick r:id="rId3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0217" y="2392276"/>
            <a:ext cx="4461429" cy="3349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2324" y="1628760"/>
            <a:ext cx="1651790" cy="1527032"/>
          </a:xfrm>
          <a:prstGeom prst="rect">
            <a:avLst/>
          </a:prstGeom>
          <a:noFill/>
        </p:spPr>
      </p:pic>
      <p:pic>
        <p:nvPicPr>
          <p:cNvPr id="10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02324" y="3185498"/>
            <a:ext cx="1661154" cy="1661154"/>
          </a:xfrm>
          <a:prstGeom prst="rect">
            <a:avLst/>
          </a:prstGeom>
          <a:noFill/>
        </p:spPr>
      </p:pic>
      <p:pic>
        <p:nvPicPr>
          <p:cNvPr id="11" name="Picture 3" descr="C:\Users\Ольга\Desktop\1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8224" y="4990176"/>
            <a:ext cx="2323894" cy="1232368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Ольга\Desktop\img-bba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7003" y="1412776"/>
            <a:ext cx="4861709" cy="396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02324" y="1628760"/>
            <a:ext cx="1651790" cy="1527032"/>
          </a:xfrm>
          <a:prstGeom prst="rect">
            <a:avLst/>
          </a:prstGeom>
          <a:noFill/>
        </p:spPr>
      </p:pic>
      <p:pic>
        <p:nvPicPr>
          <p:cNvPr id="7" name="Picture 3" descr="C:\Users\Ольга\Desktop\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2324" y="3188050"/>
            <a:ext cx="1734356" cy="123236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764" y="4452676"/>
            <a:ext cx="1895475" cy="142875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33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0097" y="1412776"/>
            <a:ext cx="4927926" cy="381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639346"/>
            <a:ext cx="2232248" cy="1852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896" y="4619342"/>
            <a:ext cx="2159567" cy="1790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896" y="2592412"/>
            <a:ext cx="2159567" cy="194511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42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-1888" y="21146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270000"/>
            <a:ext cx="4716016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639346"/>
            <a:ext cx="2232248" cy="1852935"/>
          </a:xfrm>
          <a:prstGeom prst="rect">
            <a:avLst/>
          </a:prstGeom>
        </p:spPr>
      </p:pic>
      <p:pic>
        <p:nvPicPr>
          <p:cNvPr id="7" name="Picture 3" descr="C:\Users\Ольга\Desktop\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2817" y="2643061"/>
            <a:ext cx="2155138" cy="1614170"/>
          </a:xfrm>
          <a:prstGeom prst="rect">
            <a:avLst/>
          </a:prstGeom>
          <a:noFill/>
        </p:spPr>
      </p:pic>
      <p:pic>
        <p:nvPicPr>
          <p:cNvPr id="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52817" y="4397696"/>
            <a:ext cx="2155138" cy="1767607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70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</Words>
  <Application>Microsoft Office PowerPoint</Application>
  <PresentationFormat>Экран (4:3)</PresentationFormat>
  <Paragraphs>58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Отгадай, чей малыш?</vt:lpstr>
      <vt:lpstr>Дидактическая игра «Кто что ест?»</vt:lpstr>
      <vt:lpstr>Слайд 7</vt:lpstr>
      <vt:lpstr>Слайд 8</vt:lpstr>
      <vt:lpstr>Слайд 9</vt:lpstr>
      <vt:lpstr>Дидактическая игра « Кто лишний?»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2016-02-22T12:44:22Z</dcterms:created>
  <dcterms:modified xsi:type="dcterms:W3CDTF">2016-02-22T12:51:22Z</dcterms:modified>
</cp:coreProperties>
</file>