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15"/>
  </p:notesMasterIdLst>
  <p:sldIdLst>
    <p:sldId id="257" r:id="rId2"/>
    <p:sldId id="269" r:id="rId3"/>
    <p:sldId id="277" r:id="rId4"/>
    <p:sldId id="258" r:id="rId5"/>
    <p:sldId id="272" r:id="rId6"/>
    <p:sldId id="259" r:id="rId7"/>
    <p:sldId id="273" r:id="rId8"/>
    <p:sldId id="263" r:id="rId9"/>
    <p:sldId id="276" r:id="rId10"/>
    <p:sldId id="262" r:id="rId11"/>
    <p:sldId id="271" r:id="rId12"/>
    <p:sldId id="261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006E-0B61-483D-9AE4-41B68EAE5AF6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00EAF-AF89-47A3-969C-77982465A5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95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00EAF-AF89-47A3-969C-77982465A52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9884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E679C-858F-48E0-9E87-1F9001310632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814A-83D7-4F01-B614-4CF377FA3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5677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E679C-858F-48E0-9E87-1F9001310632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814A-83D7-4F01-B614-4CF377FA3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7128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E679C-858F-48E0-9E87-1F9001310632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814A-83D7-4F01-B614-4CF377FA31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567991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E679C-858F-48E0-9E87-1F9001310632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814A-83D7-4F01-B614-4CF377FA3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530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E679C-858F-48E0-9E87-1F9001310632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814A-83D7-4F01-B614-4CF377FA31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806246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E679C-858F-48E0-9E87-1F9001310632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814A-83D7-4F01-B614-4CF377FA3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8822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E679C-858F-48E0-9E87-1F9001310632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814A-83D7-4F01-B614-4CF377FA3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0356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E679C-858F-48E0-9E87-1F9001310632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814A-83D7-4F01-B614-4CF377FA3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549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E679C-858F-48E0-9E87-1F9001310632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814A-83D7-4F01-B614-4CF377FA3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200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E679C-858F-48E0-9E87-1F9001310632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814A-83D7-4F01-B614-4CF377FA3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385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E679C-858F-48E0-9E87-1F9001310632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814A-83D7-4F01-B614-4CF377FA3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2599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E679C-858F-48E0-9E87-1F9001310632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814A-83D7-4F01-B614-4CF377FA3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3172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E679C-858F-48E0-9E87-1F9001310632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814A-83D7-4F01-B614-4CF377FA3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0857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E679C-858F-48E0-9E87-1F9001310632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814A-83D7-4F01-B614-4CF377FA3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479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E679C-858F-48E0-9E87-1F9001310632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814A-83D7-4F01-B614-4CF377FA3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8081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E679C-858F-48E0-9E87-1F9001310632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814A-83D7-4F01-B614-4CF377FA3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4010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E679C-858F-48E0-9E87-1F9001310632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9BF814A-83D7-4F01-B614-4CF377FA31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802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 b="3872"/>
          <a:stretch>
            <a:fillRect/>
          </a:stretch>
        </p:blipFill>
        <p:spPr bwMode="auto">
          <a:xfrm>
            <a:off x="-108520" y="0"/>
            <a:ext cx="9271922" cy="789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940152" y="5083040"/>
            <a:ext cx="3024336" cy="223224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           воспитатель  МКДОУ д\с №8</a:t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Андрусенко О.Н.</a:t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14290"/>
            <a:ext cx="71666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Дикие животные</a:t>
            </a:r>
            <a:endParaRPr lang="ru-RU" sz="4800" b="1" cap="all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1045287"/>
            <a:ext cx="52565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(</a:t>
            </a:r>
            <a:r>
              <a:rPr lang="ru-RU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для детей младшего возраста)</a:t>
            </a:r>
            <a:r>
              <a:rPr lang="ru-RU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</a:br>
            <a:endParaRPr lang="ru-RU" sz="4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3" descr="C:\Users\Ольга\Desktop\zfbafa94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" y="4399732"/>
            <a:ext cx="3059832" cy="2570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Ольга\Desktop\загруженное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59832" y="4515322"/>
            <a:ext cx="2928126" cy="2413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 b="3872"/>
          <a:stretch>
            <a:fillRect/>
          </a:stretch>
        </p:blipFill>
        <p:spPr bwMode="auto">
          <a:xfrm>
            <a:off x="0" y="0"/>
            <a:ext cx="91315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131422"/>
            <a:ext cx="3781654" cy="2308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Вперевалку зверь идет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 малину и по мед.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 сладкое он очень.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 когда приходит осень,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Лезет в яму до весны,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он спит и видит сны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Ольга\Desktop\бурый-медведь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2773883"/>
            <a:ext cx="3930016" cy="2947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Ольга\Desktop\загруженное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52121" y="2798915"/>
            <a:ext cx="3425216" cy="2922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124389" y="5346458"/>
            <a:ext cx="6919560" cy="7498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Бурые медведи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5050095"/>
            <a:ext cx="4755584" cy="1815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завалам, по оврагам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Ходит он хозяйским шагом.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 мишка сладкий мёд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малину с веток рвёт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108520" y="-83101"/>
            <a:ext cx="2808312" cy="54845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lang="ru-RU" alt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Медведь</a:t>
            </a:r>
          </a:p>
          <a:p>
            <a:pPr marL="342900" lvl="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lang="ru-RU" alt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колоде у болота</a:t>
            </a:r>
            <a:br>
              <a:rPr lang="ru-RU" alt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Шил медведь медвежьи боты.</a:t>
            </a:r>
            <a:br>
              <a:rPr lang="ru-RU" alt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Любовался ботами - </a:t>
            </a:r>
            <a:br>
              <a:rPr lang="ru-RU" alt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сработаны!</a:t>
            </a:r>
            <a:br>
              <a:rPr lang="ru-RU" alt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Мехом оторочены,</a:t>
            </a:r>
            <a:br>
              <a:rPr lang="ru-RU" alt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Пятки скособочены.</a:t>
            </a:r>
            <a:br>
              <a:rPr lang="ru-RU" alt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Ходят </a:t>
            </a:r>
            <a:r>
              <a:rPr lang="ru-RU" altLang="ru-RU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медвежатки</a:t>
            </a:r>
            <a:r>
              <a:rPr lang="ru-RU" alt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alt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Косо ставят пятки. </a:t>
            </a:r>
          </a:p>
        </p:txBody>
      </p:sp>
    </p:spTree>
    <p:extLst>
      <p:ext uri="{BB962C8B-B14F-4D97-AF65-F5344CB8AC3E}">
        <p14:creationId xmlns="" xmlns:p14="http://schemas.microsoft.com/office/powerpoint/2010/main" val="11782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 b="3872"/>
          <a:stretch>
            <a:fillRect/>
          </a:stretch>
        </p:blipFill>
        <p:spPr bwMode="auto">
          <a:xfrm>
            <a:off x="0" y="0"/>
            <a:ext cx="91315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142853"/>
            <a:ext cx="3061574" cy="1815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Комочек пуха,     Длинное ухо,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Прыгает ловко, Любит морковку.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Ольга\Desktop\img-bba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6468" y="2983492"/>
            <a:ext cx="3569508" cy="2286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Ольга\Desktop\bratya_zaycy_v_trave_1920x108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58902" y="2974991"/>
            <a:ext cx="3726059" cy="219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224881" y="4894824"/>
            <a:ext cx="6681795" cy="7498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 b="3872"/>
          <a:stretch>
            <a:fillRect/>
          </a:stretch>
        </p:blipFill>
        <p:spPr bwMode="auto">
          <a:xfrm>
            <a:off x="12442" y="1"/>
            <a:ext cx="91315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7158" y="285728"/>
            <a:ext cx="4718898" cy="18158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Дружбу водит он с лисой,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других – ужасно злой!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зубами щелк,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щелк очень страшный, серый …</a:t>
            </a:r>
          </a:p>
        </p:txBody>
      </p:sp>
      <p:pic>
        <p:nvPicPr>
          <p:cNvPr id="6" name="Picture 2" descr="C:\Users\Ольга\Desktop\20_101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1484" y="2843922"/>
            <a:ext cx="3698568" cy="2773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Ольга\Desktop\zfbafa94b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52024" y="2888928"/>
            <a:ext cx="3856176" cy="2570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275581" y="5242911"/>
            <a:ext cx="6248942" cy="7498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 b="3872"/>
          <a:stretch>
            <a:fillRect/>
          </a:stretch>
        </p:blipFill>
        <p:spPr bwMode="auto">
          <a:xfrm>
            <a:off x="19402" y="0"/>
            <a:ext cx="9144000" cy="789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340768"/>
            <a:ext cx="7778825" cy="489654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342900" lvl="0" indent="-342900">
              <a:spcBef>
                <a:spcPts val="1000"/>
              </a:spcBef>
            </a:pPr>
            <a:r>
              <a:rPr lang="ru-RU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Цель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Закрепить представления детей о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диких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животных.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Задачи: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Познакомить  детей с характерными особенностями внешнего вида, поведения, образа жизни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диких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животных и их детенышей;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развивать умение называть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диких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животных и их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детенышей, обогащать активный словарь детей;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воспитывать любовь и бережное отношение к природе и животному миру;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развивать эмоциональную отзывчивость на художественные произведения.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000" b="1" dirty="0">
              <a:solidFill>
                <a:schemeClr val="tx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777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 b="3872"/>
          <a:stretch>
            <a:fillRect/>
          </a:stretch>
        </p:blipFill>
        <p:spPr bwMode="auto">
          <a:xfrm>
            <a:off x="19402" y="0"/>
            <a:ext cx="9144000" cy="789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53274"/>
            <a:ext cx="4303039" cy="612068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Дети!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вами мы пойдем гулять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лес зверюшек навещать.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 этот лес – не просто лес,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Этот лес – страна чудес!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Топ, топ, раз, два, три!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 под ноги не смотри!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Голову не опускаем,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Весело идем, шагаем.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Здравствуй, лес!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Дремучий лес!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сказочных чудес.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в глуши твоей томится?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за зверь? Что за птица?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открой, не утаи, 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же видишь, мы свои!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6381328"/>
            <a:ext cx="6347714" cy="360040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      мм</a:t>
            </a:r>
          </a:p>
          <a:p>
            <a:endParaRPr lang="ru-RU" dirty="0"/>
          </a:p>
          <a:p>
            <a:r>
              <a:rPr lang="ru-RU" dirty="0" smtClean="0"/>
              <a:t>                                   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/>
              <a:t>                          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408659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 b="3872"/>
          <a:stretch>
            <a:fillRect/>
          </a:stretch>
        </p:blipFill>
        <p:spPr bwMode="auto">
          <a:xfrm>
            <a:off x="12442" y="0"/>
            <a:ext cx="91315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7158" y="214291"/>
            <a:ext cx="46434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 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06678"/>
            <a:ext cx="3923928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мышь, не птица,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лесу резвится,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деревьях живёт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орешки грызёт.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85387" y="3062964"/>
            <a:ext cx="3615241" cy="27007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86300" y="3062964"/>
            <a:ext cx="3523793" cy="270076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50321" y="5939521"/>
            <a:ext cx="41313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белка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бельчата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/>
          <a:srcRect b="3872"/>
          <a:stretch>
            <a:fillRect/>
          </a:stretch>
        </p:blipFill>
        <p:spPr bwMode="auto">
          <a:xfrm>
            <a:off x="12442" y="0"/>
            <a:ext cx="91315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белка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77395"/>
            <a:ext cx="6211965" cy="40769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0_d797_20690e71_XL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509" y="1592655"/>
            <a:ext cx="4240491" cy="37890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53240" y="4212495"/>
            <a:ext cx="4744924" cy="25545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Запасливая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белка 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Рыжая белочка с рыжим хвостом 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Маленький рыжик нашла под кустом. 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Маленький рыжик она засолила. 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банку большую его положила. 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Белке теперь не страшны холода: 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у нее на всю зиму еда. </a:t>
            </a:r>
          </a:p>
        </p:txBody>
      </p:sp>
    </p:spTree>
    <p:extLst>
      <p:ext uri="{BB962C8B-B14F-4D97-AF65-F5344CB8AC3E}">
        <p14:creationId xmlns="" xmlns:p14="http://schemas.microsoft.com/office/powerpoint/2010/main" val="299548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 b="3872"/>
          <a:stretch>
            <a:fillRect/>
          </a:stretch>
        </p:blipFill>
        <p:spPr bwMode="auto">
          <a:xfrm>
            <a:off x="-6866" y="-11450"/>
            <a:ext cx="91315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7504" y="138519"/>
            <a:ext cx="3853006" cy="18045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6" name="Picture 2" descr="C:\Users\Ольга\Desktop\загруженное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17037" y="2810568"/>
            <a:ext cx="4018393" cy="2520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Ольга\Desktop\images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08278" y="2780872"/>
            <a:ext cx="3508370" cy="2651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407865" y="5229200"/>
            <a:ext cx="5523455" cy="7498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4738637_Roditeli445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351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7504" y="4509120"/>
            <a:ext cx="4824536" cy="223224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None/>
            </a:pPr>
            <a:r>
              <a:rPr lang="ru-RU" alt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Лиса</a:t>
            </a:r>
          </a:p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None/>
            </a:pPr>
            <a:r>
              <a:rPr lang="ru-RU" alt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Знает </a:t>
            </a:r>
            <a:r>
              <a:rPr lang="ru-RU" alt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лисонька-лиса:</a:t>
            </a:r>
            <a:br>
              <a:rPr lang="ru-RU" alt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r>
              <a:rPr lang="ru-RU" alt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В шубе вся её краса.</a:t>
            </a:r>
            <a:br>
              <a:rPr lang="ru-RU" alt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r>
              <a:rPr lang="ru-RU" alt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Шубы нет в лесу рыжей,</a:t>
            </a:r>
            <a:br>
              <a:rPr lang="ru-RU" alt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r>
              <a:rPr lang="ru-RU" alt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Зверя нет в лесу хитрей. </a:t>
            </a:r>
          </a:p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None/>
            </a:pPr>
            <a:r>
              <a:rPr lang="ru-RU" alt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ru-RU" alt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173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 b="3872"/>
          <a:stretch>
            <a:fillRect/>
          </a:stretch>
        </p:blipFill>
        <p:spPr bwMode="auto">
          <a:xfrm>
            <a:off x="0" y="0"/>
            <a:ext cx="91315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2844" y="1"/>
            <a:ext cx="3571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0385" y="292388"/>
            <a:ext cx="3651575" cy="16312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Сердитый недотрога 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Живёт в глуши лесной. 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Иголок очень много, 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 нитки не одной. 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Ольга\Desktop\BSdJlFu5W7o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15657" y="3133455"/>
            <a:ext cx="4081148" cy="270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Ольга\Desktop\ezh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89109" y="3190401"/>
            <a:ext cx="2880384" cy="2586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928794" y="5279365"/>
            <a:ext cx="5889246" cy="1095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 b="3872"/>
          <a:stretch>
            <a:fillRect/>
          </a:stretch>
        </p:blipFill>
        <p:spPr bwMode="auto">
          <a:xfrm>
            <a:off x="0" y="0"/>
            <a:ext cx="91315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5d98200e280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310" y="1700808"/>
            <a:ext cx="6804248" cy="5157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72" y="4903215"/>
            <a:ext cx="4258796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Ёж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Серый ёжик весь в иголках, </a:t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Словно он не зверь, а ёлка.</a:t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Хоть колюч молчун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лесной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Ёжик добрый, а не злой. </a:t>
            </a:r>
          </a:p>
        </p:txBody>
      </p:sp>
    </p:spTree>
    <p:extLst>
      <p:ext uri="{BB962C8B-B14F-4D97-AF65-F5344CB8AC3E}">
        <p14:creationId xmlns="" xmlns:p14="http://schemas.microsoft.com/office/powerpoint/2010/main" val="78873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405</TotalTime>
  <Words>96</Words>
  <Application>Microsoft Office PowerPoint</Application>
  <PresentationFormat>Экран (4:3)</PresentationFormat>
  <Paragraphs>29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Грань</vt:lpstr>
      <vt:lpstr>Выполнила:            воспитатель  МКДОУ д\с №8 Андрусенко О.Н. </vt:lpstr>
      <vt:lpstr>   Цель: Закрепить представления детей о диких животных. Задачи: Познакомить  детей с характерными особенностями внешнего вида, поведения, образа жизни диких животных и их детенышей; развивать умение называть диких животных и их детенышей, обогащать активный словарь детей; воспитывать любовь и бережное отношение к природе и животному миру; развивать эмоциональную отзывчивость на художественные произведения. </vt:lpstr>
      <vt:lpstr>               Дети!  С вами мы пойдем гулять  В лес зверюшек навещать.  Но этот лес – не просто лес,  Этот лес – страна чудес!   Топ, топ, раз, два, три!  Ты под ноги не смотри!  Голову не опускаем,  Весело идем, шагаем.   Здравствуй, лес!  Дремучий лес! Полный сказочных чудес. Кто в глуши твоей томится? Что за зверь? Что за птица? Все открой, не утаи,  Ты же видишь, мы свои!           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55</cp:revision>
  <dcterms:created xsi:type="dcterms:W3CDTF">2014-04-02T11:42:43Z</dcterms:created>
  <dcterms:modified xsi:type="dcterms:W3CDTF">2016-02-22T12:52:33Z</dcterms:modified>
</cp:coreProperties>
</file>