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5" autoAdjust="0"/>
    <p:restoredTop sz="9475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D2D8F3E-B150-4DEA-B1C5-4C951026A01C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F82561-BEF3-4876-9645-542BAAAAA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85;&#1077;&#1079;&#1085;&#1072;&#1081;&#1082;&#1072;.mp3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anorama.pl.ua/uploads/posts/2015-09/1441705049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2466" y="2071678"/>
            <a:ext cx="2701534" cy="2420634"/>
          </a:xfrm>
          <a:prstGeom prst="rect">
            <a:avLst/>
          </a:prstGeom>
          <a:noFill/>
        </p:spPr>
      </p:pic>
      <p:pic>
        <p:nvPicPr>
          <p:cNvPr id="15364" name="Picture 4" descr="http://green.rawshop.ru/images/shop/tovars/1161_bd461c00076446247debd91821b87dc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2771800" cy="2596253"/>
          </a:xfrm>
          <a:prstGeom prst="rect">
            <a:avLst/>
          </a:prstGeom>
          <a:noFill/>
        </p:spPr>
      </p:pic>
      <p:pic>
        <p:nvPicPr>
          <p:cNvPr id="15368" name="Picture 8" descr="http://uygaruslu.com/uploads/images/uygar/36645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052736"/>
            <a:ext cx="3662148" cy="3662148"/>
          </a:xfrm>
          <a:prstGeom prst="rect">
            <a:avLst/>
          </a:prstGeom>
          <a:noFill/>
        </p:spPr>
      </p:pic>
      <p:sp>
        <p:nvSpPr>
          <p:cNvPr id="6" name="Стрелка вправо 5"/>
          <p:cNvSpPr/>
          <p:nvPr/>
        </p:nvSpPr>
        <p:spPr>
          <a:xfrm>
            <a:off x="2843808" y="27809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796136" y="27809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news.viratu.com/content/news/images/200349/hl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17670" cy="5949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i.ytimg.com/vi/NH3XgEQByZE/sd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незнай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43834" y="564357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g02.rl0.ru/pgc/432x288/537db4bc-a20f-c6a4-a20f-c6ab492cdfaf.photo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501122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67544" y="476672"/>
            <a:ext cx="165618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915816" y="836712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4048" y="404664"/>
            <a:ext cx="165618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452320" y="836712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596" y="2857496"/>
            <a:ext cx="9361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28596" y="4071942"/>
            <a:ext cx="720080" cy="6429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500034" y="5072074"/>
            <a:ext cx="576064" cy="5000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292080" y="548680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/>
            </a:pPr>
            <a:r>
              <a:rPr lang="ru-RU" sz="3200" dirty="0" smtClean="0"/>
              <a:t>   2</a:t>
            </a:r>
          </a:p>
          <a:p>
            <a:pPr marL="514350" indent="-514350"/>
            <a:r>
              <a:rPr lang="ru-RU" sz="3200" dirty="0" smtClean="0"/>
              <a:t>     3 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2857497"/>
            <a:ext cx="832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4000505"/>
            <a:ext cx="832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472" y="500063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14" name="Овал 13"/>
          <p:cNvSpPr/>
          <p:nvPr/>
        </p:nvSpPr>
        <p:spPr>
          <a:xfrm>
            <a:off x="2571736" y="2857496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500166" y="3214686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285852" y="428625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214414" y="5214950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390147" y="978568"/>
            <a:ext cx="471388" cy="657727"/>
          </a:xfrm>
          <a:custGeom>
            <a:avLst/>
            <a:gdLst>
              <a:gd name="connsiteX0" fmla="*/ 433137 w 471388"/>
              <a:gd name="connsiteY0" fmla="*/ 0 h 657727"/>
              <a:gd name="connsiteX1" fmla="*/ 433137 w 471388"/>
              <a:gd name="connsiteY1" fmla="*/ 144379 h 657727"/>
              <a:gd name="connsiteX2" fmla="*/ 336885 w 471388"/>
              <a:gd name="connsiteY2" fmla="*/ 208548 h 657727"/>
              <a:gd name="connsiteX3" fmla="*/ 288758 w 471388"/>
              <a:gd name="connsiteY3" fmla="*/ 240632 h 657727"/>
              <a:gd name="connsiteX4" fmla="*/ 256674 w 471388"/>
              <a:gd name="connsiteY4" fmla="*/ 288758 h 657727"/>
              <a:gd name="connsiteX5" fmla="*/ 224590 w 471388"/>
              <a:gd name="connsiteY5" fmla="*/ 320843 h 657727"/>
              <a:gd name="connsiteX6" fmla="*/ 208548 w 471388"/>
              <a:gd name="connsiteY6" fmla="*/ 368969 h 657727"/>
              <a:gd name="connsiteX7" fmla="*/ 112295 w 471388"/>
              <a:gd name="connsiteY7" fmla="*/ 529390 h 657727"/>
              <a:gd name="connsiteX8" fmla="*/ 64169 w 471388"/>
              <a:gd name="connsiteY8" fmla="*/ 561474 h 657727"/>
              <a:gd name="connsiteX9" fmla="*/ 48127 w 471388"/>
              <a:gd name="connsiteY9" fmla="*/ 609600 h 657727"/>
              <a:gd name="connsiteX10" fmla="*/ 16042 w 471388"/>
              <a:gd name="connsiteY10" fmla="*/ 641685 h 657727"/>
              <a:gd name="connsiteX11" fmla="*/ 0 w 471388"/>
              <a:gd name="connsiteY11" fmla="*/ 657727 h 657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1388" h="657727">
                <a:moveTo>
                  <a:pt x="433137" y="0"/>
                </a:moveTo>
                <a:cubicBezTo>
                  <a:pt x="449364" y="48682"/>
                  <a:pt x="471388" y="89735"/>
                  <a:pt x="433137" y="144379"/>
                </a:cubicBezTo>
                <a:cubicBezTo>
                  <a:pt x="411024" y="175969"/>
                  <a:pt x="368969" y="187159"/>
                  <a:pt x="336885" y="208548"/>
                </a:cubicBezTo>
                <a:lnTo>
                  <a:pt x="288758" y="240632"/>
                </a:lnTo>
                <a:cubicBezTo>
                  <a:pt x="278063" y="256674"/>
                  <a:pt x="268718" y="273703"/>
                  <a:pt x="256674" y="288758"/>
                </a:cubicBezTo>
                <a:cubicBezTo>
                  <a:pt x="247226" y="300569"/>
                  <a:pt x="232372" y="307874"/>
                  <a:pt x="224590" y="320843"/>
                </a:cubicBezTo>
                <a:cubicBezTo>
                  <a:pt x="215890" y="335343"/>
                  <a:pt x="215209" y="353426"/>
                  <a:pt x="208548" y="368969"/>
                </a:cubicBezTo>
                <a:cubicBezTo>
                  <a:pt x="193096" y="405024"/>
                  <a:pt x="135104" y="514184"/>
                  <a:pt x="112295" y="529390"/>
                </a:cubicBezTo>
                <a:lnTo>
                  <a:pt x="64169" y="561474"/>
                </a:lnTo>
                <a:cubicBezTo>
                  <a:pt x="58822" y="577516"/>
                  <a:pt x="56827" y="595100"/>
                  <a:pt x="48127" y="609600"/>
                </a:cubicBezTo>
                <a:cubicBezTo>
                  <a:pt x="40345" y="622570"/>
                  <a:pt x="26737" y="630990"/>
                  <a:pt x="16042" y="641685"/>
                </a:cubicBezTo>
                <a:lnTo>
                  <a:pt x="0" y="65772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s39.radikal.ru/i086/0905/74/ee4eda7d52a8.jpg"/>
          <p:cNvPicPr>
            <a:picLocks noChangeAspect="1" noChangeArrowheads="1"/>
          </p:cNvPicPr>
          <p:nvPr/>
        </p:nvPicPr>
        <p:blipFill>
          <a:blip r:embed="rId2" cstate="print"/>
          <a:srcRect l="27923" t="26593" r="22215" b="28199"/>
          <a:stretch>
            <a:fillRect/>
          </a:stretch>
        </p:blipFill>
        <p:spPr bwMode="auto">
          <a:xfrm>
            <a:off x="2643174" y="5000636"/>
            <a:ext cx="1800200" cy="12241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30" name="Picture 6" descr="http://every-holiday.ru/upload/recipes/files/51dbe7f1985f0/51dbe6ff53951.jpg"/>
          <p:cNvPicPr>
            <a:picLocks noChangeAspect="1" noChangeArrowheads="1"/>
          </p:cNvPicPr>
          <p:nvPr/>
        </p:nvPicPr>
        <p:blipFill>
          <a:blip r:embed="rId3" cstate="print"/>
          <a:srcRect l="18736" t="75508" r="3397" b="9758"/>
          <a:stretch>
            <a:fillRect/>
          </a:stretch>
        </p:blipFill>
        <p:spPr bwMode="auto">
          <a:xfrm>
            <a:off x="2357422" y="4500570"/>
            <a:ext cx="2357454" cy="354447"/>
          </a:xfrm>
          <a:prstGeom prst="rect">
            <a:avLst/>
          </a:prstGeom>
          <a:noFill/>
        </p:spPr>
      </p:pic>
      <p:pic>
        <p:nvPicPr>
          <p:cNvPr id="1032" name="Picture 8" descr="http://every-holiday.ru/upload/recipes/files/51dbe7f1985f0/51dbe6ff53951.jpg"/>
          <p:cNvPicPr>
            <a:picLocks noChangeAspect="1" noChangeArrowheads="1"/>
          </p:cNvPicPr>
          <p:nvPr/>
        </p:nvPicPr>
        <p:blipFill>
          <a:blip r:embed="rId3" cstate="print"/>
          <a:srcRect l="20784" t="29469" r="-163" b="48996"/>
          <a:stretch>
            <a:fillRect/>
          </a:stretch>
        </p:blipFill>
        <p:spPr bwMode="auto">
          <a:xfrm>
            <a:off x="2357422" y="4071942"/>
            <a:ext cx="2357454" cy="487977"/>
          </a:xfrm>
          <a:prstGeom prst="rect">
            <a:avLst/>
          </a:prstGeom>
          <a:noFill/>
        </p:spPr>
      </p:pic>
      <p:pic>
        <p:nvPicPr>
          <p:cNvPr id="1034" name="Picture 10" descr="http://img0.liveinternet.ru/images/attach/c/6/91/236/91236470_Samuyy_krasivuyy_karavay_na_svadbu_6.jpg"/>
          <p:cNvPicPr>
            <a:picLocks noChangeAspect="1" noChangeArrowheads="1"/>
          </p:cNvPicPr>
          <p:nvPr/>
        </p:nvPicPr>
        <p:blipFill>
          <a:blip r:embed="rId4" cstate="print"/>
          <a:srcRect l="13745" t="1080" r="3783" b="25481"/>
          <a:stretch>
            <a:fillRect/>
          </a:stretch>
        </p:blipFill>
        <p:spPr bwMode="auto">
          <a:xfrm>
            <a:off x="5929323" y="3000372"/>
            <a:ext cx="2928958" cy="2766238"/>
          </a:xfrm>
          <a:prstGeom prst="rect">
            <a:avLst/>
          </a:prstGeom>
          <a:noFill/>
        </p:spPr>
      </p:pic>
      <p:sp>
        <p:nvSpPr>
          <p:cNvPr id="26" name="Стрелка вправо 25"/>
          <p:cNvSpPr/>
          <p:nvPr/>
        </p:nvSpPr>
        <p:spPr>
          <a:xfrm>
            <a:off x="4857752" y="3929066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</TotalTime>
  <Words>7</Words>
  <Application>Microsoft Office PowerPoint</Application>
  <PresentationFormat>Экран (4:3)</PresentationFormat>
  <Paragraphs>5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admin</cp:lastModifiedBy>
  <cp:revision>9</cp:revision>
  <dcterms:created xsi:type="dcterms:W3CDTF">2015-10-06T16:32:28Z</dcterms:created>
  <dcterms:modified xsi:type="dcterms:W3CDTF">2015-10-13T13:55:44Z</dcterms:modified>
</cp:coreProperties>
</file>