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3" autoAdjust="0"/>
    <p:restoredTop sz="94697" autoAdjust="0"/>
  </p:normalViewPr>
  <p:slideViewPr>
    <p:cSldViewPr>
      <p:cViewPr varScale="1">
        <p:scale>
          <a:sx n="75" d="100"/>
          <a:sy n="75" d="100"/>
        </p:scale>
        <p:origin x="-1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1487-CC83-475B-8830-532A3188B05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0234912-3B49-44FF-B17E-9F559DACF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1487-CC83-475B-8830-532A3188B05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4912-3B49-44FF-B17E-9F559DAC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0234912-3B49-44FF-B17E-9F559DACF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1487-CC83-475B-8830-532A3188B05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1487-CC83-475B-8830-532A3188B05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0234912-3B49-44FF-B17E-9F559DACF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1487-CC83-475B-8830-532A3188B05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0234912-3B49-44FF-B17E-9F559DACF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2D91487-CC83-475B-8830-532A3188B05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4912-3B49-44FF-B17E-9F559DACF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1487-CC83-475B-8830-532A3188B05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0234912-3B49-44FF-B17E-9F559DACF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1487-CC83-475B-8830-532A3188B05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0234912-3B49-44FF-B17E-9F559DAC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1487-CC83-475B-8830-532A3188B05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234912-3B49-44FF-B17E-9F559DAC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0234912-3B49-44FF-B17E-9F559DACF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1487-CC83-475B-8830-532A3188B05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0234912-3B49-44FF-B17E-9F559DACF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2D91487-CC83-475B-8830-532A3188B05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2D91487-CC83-475B-8830-532A3188B05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0234912-3B49-44FF-B17E-9F559DACF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77072"/>
            <a:ext cx="8062912" cy="1752600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зимнего участка группы «Почемучки» с участием родителей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7847856" cy="1080121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00B050"/>
                </a:solidFill>
              </a:rPr>
              <a:t>Зимние радости</a:t>
            </a:r>
            <a:endParaRPr lang="ru-RU" sz="6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очень рады таким большим игрушкам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фотографии\детский сад\ст.гр.15-16у.г\171___02\IMG_52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852936"/>
            <a:ext cx="4608512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D:\фотографии\детский сад\ст.гр.15-16у.г\171___02\IMG_52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188640"/>
            <a:ext cx="4416490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4941168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Автор презентации: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Шенеман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Т.А., воспитатель филиала №1 «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Чебурашка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 МДОУ детский сад «Родничок» с.Турочак, Республики Алтай, 2015г.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1556792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Творческих успехов в работе с родителями!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52120" y="332656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95536" y="5661248"/>
            <a:ext cx="8748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Зимним холодным днем собрались родители, воспитатели и дети группы «Почемучки на  участке детского сада. Решили  они сделать для своих детей такие фигуры, чтобы  и красиво было и весело.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фотографии\2015год\169___12\IMG_504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88640"/>
            <a:ext cx="7200800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графии\2015год\169___12\IMG_50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260648"/>
            <a:ext cx="6798866" cy="5661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23528" y="2060848"/>
            <a:ext cx="16561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вместе лепили Снежную королеву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графии\2015год\169___12\IMG_5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8640"/>
            <a:ext cx="4032447" cy="3024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D:\фотографии\2015год\169___12\IMG_5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284984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67544" y="620688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вот и паровозик из мультфильма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Picture 2" descr="D:\фотографии\2015год\169___12\IMG_5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3" y="3284984"/>
            <a:ext cx="3960441" cy="297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фотографии\2015год\169___12\IMG_50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6816758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7236296" y="2132856"/>
            <a:ext cx="16561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Снежная Королева заняла свое почетное место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ографии\2015год\169___12\IMG_50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1920" y="332656"/>
            <a:ext cx="4968552" cy="3726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D:\фотографии\2015год\169___12\IMG_505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924944"/>
            <a:ext cx="4368485" cy="3276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476672"/>
            <a:ext cx="280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вот и дымковская лошадка приглашает прокатить детей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2280" y="980728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рядом дремлет кот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графии\2015год\169___12\IMG_50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5523" y="458670"/>
            <a:ext cx="6840760" cy="5130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412776"/>
            <a:ext cx="20882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эта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милая собачка встречает детей, как своих хозяев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графии\2016 год\170___01\IMG_514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63888" y="188640"/>
            <a:ext cx="4677984" cy="6237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фотографии\детский сад\ст.гр.15-16у.г\171___02\IMG_5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39298"/>
            <a:ext cx="6480720" cy="4860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7164288" y="1772816"/>
            <a:ext cx="17281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Теперь мы можем кидать снежки  прячась в снежной крепости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169</TotalTime>
  <Words>133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Зимние радости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(работа с родителями)</dc:title>
  <dc:creator>Татьяна</dc:creator>
  <cp:lastModifiedBy>Татьяна</cp:lastModifiedBy>
  <cp:revision>9</cp:revision>
  <dcterms:created xsi:type="dcterms:W3CDTF">2016-02-03T18:03:42Z</dcterms:created>
  <dcterms:modified xsi:type="dcterms:W3CDTF">2016-02-23T18:01:36Z</dcterms:modified>
</cp:coreProperties>
</file>