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3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41"/>
            <a:ext cx="9134917" cy="6848559"/>
          </a:xfrm>
        </p:spPr>
      </p:pic>
    </p:spTree>
    <p:extLst>
      <p:ext uri="{BB962C8B-B14F-4D97-AF65-F5344CB8AC3E}">
        <p14:creationId xmlns:p14="http://schemas.microsoft.com/office/powerpoint/2010/main" val="36683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МОЙ КОНКУРС ПЕДАГОГ ГОДА 2016\Artistic City And Rainbow Over The Ho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" y="0"/>
            <a:ext cx="9143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66247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Часто я  лежу на месте</a:t>
            </a:r>
          </a:p>
          <a:p>
            <a:pPr algn="ctr"/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Не раскрывая рта,</a:t>
            </a:r>
          </a:p>
          <a:p>
            <a:pPr algn="ctr"/>
            <a:r>
              <a:rPr lang="ru-RU" sz="2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И я, скажу по чести,</a:t>
            </a:r>
          </a:p>
          <a:p>
            <a:pPr algn="ctr"/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Наполненный всегда.</a:t>
            </a:r>
          </a:p>
          <a:p>
            <a:pPr algn="ctr"/>
            <a:endParaRPr lang="ru-RU" sz="24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2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Когда берут для дела,</a:t>
            </a:r>
          </a:p>
          <a:p>
            <a:pPr algn="ctr"/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То много комплиментов,</a:t>
            </a:r>
            <a:endParaRPr lang="ru-RU" sz="2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2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Со мной ремонтируй смело - </a:t>
            </a:r>
          </a:p>
          <a:p>
            <a:pPr algn="ctr"/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Я </a:t>
            </a:r>
            <a:r>
              <a:rPr lang="ru-RU" sz="24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чемо</a:t>
            </a:r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.....</a:t>
            </a:r>
          </a:p>
          <a:p>
            <a:pPr algn="ctr"/>
            <a:r>
              <a:rPr lang="ru-RU" sz="2400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                                           </a:t>
            </a:r>
            <a:r>
              <a:rPr lang="ru-RU" sz="2000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(чемодан инструментов)</a:t>
            </a:r>
          </a:p>
          <a:p>
            <a:pPr algn="ctr"/>
            <a:endParaRPr lang="ru-RU" sz="2400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41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2016-02-03T18:37:45Z</dcterms:created>
  <dcterms:modified xsi:type="dcterms:W3CDTF">2016-02-23T15:24:40Z</dcterms:modified>
</cp:coreProperties>
</file>