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4C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51" d="100"/>
          <a:sy n="51" d="100"/>
        </p:scale>
        <p:origin x="-7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accent5">
                <a:lumMod val="20000"/>
                <a:lumOff val="8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2"/>
          <p:cNvGrpSpPr/>
          <p:nvPr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38"/>
          <p:cNvGrpSpPr/>
          <p:nvPr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44"/>
          <p:cNvGrpSpPr/>
          <p:nvPr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50"/>
          <p:cNvGrpSpPr/>
          <p:nvPr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56"/>
          <p:cNvGrpSpPr/>
          <p:nvPr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63"/>
          <p:cNvGrpSpPr/>
          <p:nvPr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llery-projects.com/index.php/aboutjournal/18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Мои публикации: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052736"/>
            <a:ext cx="7632848" cy="4752528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Публикация в журнале «Детский сад будущего – галерея творческих проектов»№07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представление своего педагогического опыта с проектом «Чудесный мир - природа».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http://www.gallery-projects.com/index.php/aboutjournal/180.html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2015г. – Публикация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сборнике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педагогической конференции работников дошкольных образовательных учреждений г. Канска и восточного образовательного округа Красноярского края «Инновационный опыт – основа системных изменений».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опыта «Развитие самостоятельности и инициативности дошкольников в процессе проектно-исследовательской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деятельности.» Сертификат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№27.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презентации 16">
  <a:themeElements>
    <a:clrScheme name="Другая 2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16</Template>
  <TotalTime>818</TotalTime>
  <Words>88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Фокина Л. П. Шаблон презентации 16</vt:lpstr>
      <vt:lpstr> Мои публикации: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самостоятельности и инициативы дошкольников старшего дошкольного возраста в процессе проектно-исследовательской деятельности.</dc:title>
  <dc:creator>Malaya</dc:creator>
  <cp:lastModifiedBy>1</cp:lastModifiedBy>
  <cp:revision>90</cp:revision>
  <dcterms:created xsi:type="dcterms:W3CDTF">2015-03-24T01:18:22Z</dcterms:created>
  <dcterms:modified xsi:type="dcterms:W3CDTF">2016-02-23T18:43:50Z</dcterms:modified>
</cp:coreProperties>
</file>