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3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9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0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3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5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4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2AA0-11F8-4632-B897-ACD322508210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00893-F7B2-4BEA-88E7-05AF5B02BC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304/2560x1440/kartinkijane.ru-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конструкторов по образовательной робототехники</a:t>
            </a:r>
            <a:endParaRPr lang="ru-RU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I:\МОЙ КОНКУРС ПЕДАГОГ ГОДА 2016\Картинки к открытому занятию по лего\wokjvb55e955ca7df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6" y="872418"/>
            <a:ext cx="1821940" cy="13324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МОЙ КОНКУРС ПЕДАГОГ ГОДА 2016\Картинки к открытому занятию по лего\be97ce9a7db5d87ea4a9083a59d9e103уу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16" y="3773095"/>
            <a:ext cx="1421059" cy="195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МОЙ КОНКУРС ПЕДАГОГ ГОДА 2016\Картинки к открытому занятию по лего\9689-3_2тт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9" y="2276462"/>
            <a:ext cx="1726034" cy="13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0730"/>
            <a:ext cx="2209586" cy="873457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9689</a:t>
            </a:r>
            <a:r>
              <a:rPr lang="ru-RU" sz="2800" b="1" dirty="0" smtClean="0"/>
              <a:t> серия </a:t>
            </a:r>
            <a:r>
              <a:rPr lang="en-US" sz="2800" b="1" dirty="0" smtClean="0"/>
              <a:t>LEGO Education</a:t>
            </a:r>
            <a:r>
              <a:rPr lang="ru-RU" sz="2800" b="1" dirty="0" smtClean="0"/>
              <a:t> «Простые механизмы</a:t>
            </a:r>
            <a:endParaRPr lang="en-US" sz="2800" b="1" dirty="0"/>
          </a:p>
          <a:p>
            <a:endParaRPr lang="ru-RU" sz="2400" dirty="0"/>
          </a:p>
        </p:txBody>
      </p:sp>
      <p:pic>
        <p:nvPicPr>
          <p:cNvPr id="1032" name="Picture 8" descr="I:\МОЙ КОНКУРС ПЕДАГОГ ГОДА 2016\Картинки к открытому занятию по лего\9656_prod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1" y="872418"/>
            <a:ext cx="1698656" cy="1662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МОЙ КОНКУРС ПЕДАГОГ ГОДА 2016\Картинки к открытому занятию по лего\3009076legoduploroehrenzumexperimentier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62811"/>
            <a:ext cx="2097028" cy="15721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2273873" y="5804455"/>
            <a:ext cx="2127190" cy="89696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9656  серия </a:t>
            </a:r>
            <a:r>
              <a:rPr lang="en-US" sz="1800" b="1" dirty="0" smtClean="0"/>
              <a:t>LEGO </a:t>
            </a:r>
            <a:endParaRPr lang="ru-RU" sz="1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/>
              <a:t>Duplo</a:t>
            </a:r>
            <a:r>
              <a:rPr lang="ru-RU" sz="1800" b="1" dirty="0" smtClean="0"/>
              <a:t> «Первые механизмы»</a:t>
            </a:r>
            <a:endParaRPr lang="en-US" sz="1800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pic>
        <p:nvPicPr>
          <p:cNvPr id="1034" name="Picture 10" descr="I:\МОЙ КОНКУРС ПЕДАГОГ ГОДА 2016\Картинки к открытому занятию по лего\5341203b8aaad706640659_7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11" y="2780927"/>
            <a:ext cx="857687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I:\МОЙ КОНКУРС ПЕДАГОГ ГОДА 2016\Картинки к открытому занятию по лего\534120466ec4b026160180_7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85" y="3773095"/>
            <a:ext cx="1844508" cy="18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:\МОЙ КОНКУРС ПЕДАГОГ ГОДА 2016\Картинки к открытому занятию по лего\5341204bc50a4826528428_7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32" y="2780927"/>
            <a:ext cx="948964" cy="6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indigos.ru/upload/iblock/6bd/6bd8eb4a81c67cc0b2b73bc15e88c3ae/6de83c587775c6347ceab446a2bcea4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46270"/>
            <a:ext cx="2104564" cy="17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4504292" y="5793771"/>
            <a:ext cx="2127190" cy="8969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9076  Серия LEGO</a:t>
            </a:r>
            <a:endParaRPr lang="ru-RU" sz="18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/>
              <a:t>Duplo</a:t>
            </a:r>
            <a:r>
              <a:rPr lang="ru-RU" sz="1800" b="1" dirty="0" smtClean="0"/>
              <a:t> - </a:t>
            </a:r>
            <a:r>
              <a:rPr lang="ru-RU" sz="1800" b="1" dirty="0"/>
              <a:t>Набор с трубками </a:t>
            </a:r>
          </a:p>
        </p:txBody>
      </p:sp>
      <p:pic>
        <p:nvPicPr>
          <p:cNvPr id="1039" name="Picture 15" descr="I:\МОЙ КОНКУРС ПЕДАГОГ ГОДА 2016\Картинки к открытому занятию по лего\ттт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9" y="2628325"/>
            <a:ext cx="1255863" cy="11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:\МОЙ КОНКУРС ПЕДАГОГ ГОДА 2016\Картинки к открытому занятию по лего\ррр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62" y="2553623"/>
            <a:ext cx="701930" cy="152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:\МОЙ КОНКУРС ПЕДАГОГ ГОДА 2016\Картинки к открытому занятию по лего\ппппп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67" y="953841"/>
            <a:ext cx="2481321" cy="1749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:\МОЙ КОНКУРС ПЕДАГОГ ГОДА 2016\Картинки к открытому занятию по лего\ььь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37" y="3846270"/>
            <a:ext cx="2088180" cy="17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:\МОЙ КОНКУРС ПЕДАГОГ ГОДА 2016\Картинки к открытому занятию по лего\ввввв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30" y="2689503"/>
            <a:ext cx="1270699" cy="108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:\МОЙ КОНКУРС ПЕДАГОГ ГОДА 2016\Картинки к открытому занятию по лего\аааа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70" y="2811997"/>
            <a:ext cx="1198817" cy="9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6725234" y="5819466"/>
            <a:ext cx="2127190" cy="8969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err="1"/>
              <a:t>Робо</a:t>
            </a:r>
            <a:r>
              <a:rPr lang="ru-RU" sz="1800" b="1" dirty="0"/>
              <a:t>-конструктор </a:t>
            </a:r>
            <a:r>
              <a:rPr lang="en-US" sz="1800" b="1" dirty="0" err="1"/>
              <a:t>HunaRobo</a:t>
            </a:r>
            <a:r>
              <a:rPr lang="en-US" sz="1800" b="1" dirty="0"/>
              <a:t> - </a:t>
            </a:r>
            <a:r>
              <a:rPr lang="en-US" sz="1800" b="1" dirty="0" err="1"/>
              <a:t>Fun&amp;Bot</a:t>
            </a:r>
            <a:r>
              <a:rPr lang="en-US" sz="1800" b="1" dirty="0"/>
              <a:t> sensing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334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pic/201304/2560x1440/kartinkijane.ru-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детали для движения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740448" y="5820950"/>
            <a:ext cx="2127190" cy="89260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/>
              <a:t>4</a:t>
            </a:r>
            <a:r>
              <a:rPr lang="ru-RU" sz="2400" b="1" dirty="0" smtClean="0"/>
              <a:t> батарейки ААА</a:t>
            </a:r>
            <a:endParaRPr lang="en-US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76480" y="5816595"/>
            <a:ext cx="2351291" cy="8969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 smtClean="0"/>
              <a:t>Левый и правый двигатели</a:t>
            </a:r>
            <a:endParaRPr lang="ru-RU" sz="2300" b="1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257775" y="5816595"/>
            <a:ext cx="3740497" cy="8969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МАТЕРИНСКАЯ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/>
              <a:t>ПЛАТА</a:t>
            </a:r>
            <a:endParaRPr lang="ru-RU" sz="2800" b="1" dirty="0"/>
          </a:p>
        </p:txBody>
      </p:sp>
      <p:pic>
        <p:nvPicPr>
          <p:cNvPr id="2050" name="Picture 2" descr="I:\МОЙ КОНКУРС ПЕДАГОГ ГОДА 2016\Картинки к открытому занятию по лего\материнская пла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52104"/>
            <a:ext cx="3740497" cy="50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МОЙ КОНКУРС ПЕДАГОГ ГОДА 2016\Картинки к открытому занятию по лего\батарей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8" y="3100637"/>
            <a:ext cx="2121024" cy="25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МОЙ КОНКУРС ПЕДАГОГ ГОДА 2016\Картинки к открытому занятию по лего\ИКдатчик описани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0" y="539544"/>
            <a:ext cx="4702582" cy="237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672" y="2475655"/>
            <a:ext cx="2209586" cy="873457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л</a:t>
            </a:r>
            <a:r>
              <a:rPr lang="ru-RU" sz="2800" b="1" dirty="0" smtClean="0"/>
              <a:t>евый и правый датчик</a:t>
            </a:r>
            <a:endParaRPr lang="en-US" sz="2800" b="1" dirty="0"/>
          </a:p>
          <a:p>
            <a:endParaRPr lang="ru-RU" sz="2400" dirty="0"/>
          </a:p>
        </p:txBody>
      </p:sp>
      <p:pic>
        <p:nvPicPr>
          <p:cNvPr id="2053" name="Picture 5" descr="I:\МОЙ КОНКУРС ПЕДАГОГ ГОДА 2016\Картинки к открытому занятию по лего\двигател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7" y="3424104"/>
            <a:ext cx="22479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50</Words>
  <Application>Microsoft Office PowerPoint</Application>
  <PresentationFormat>Экран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Виды конструкторов по образовательной робототехники</vt:lpstr>
      <vt:lpstr>Важные детали для движения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2016-02-03T18:37:45Z</dcterms:created>
  <dcterms:modified xsi:type="dcterms:W3CDTF">2016-02-23T15:22:20Z</dcterms:modified>
</cp:coreProperties>
</file>