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7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83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0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09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3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0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7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3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5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29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4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5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МОЙ КОНКУРС ПЕДАГОГ ГОДА 2016\Картинки к открытому занятию по лего\сказочная дорог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arri-Potter-Volshebnaya-muzyka(muzofon.com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77272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20821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0</Words>
  <Application>Microsoft Office PowerPoint</Application>
  <PresentationFormat>Экран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43</cp:revision>
  <dcterms:created xsi:type="dcterms:W3CDTF">2016-02-03T18:37:45Z</dcterms:created>
  <dcterms:modified xsi:type="dcterms:W3CDTF">2016-02-23T15:20:46Z</dcterms:modified>
</cp:coreProperties>
</file>