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3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3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boombob.ru/img/picture/Apr/03/3067b46f3957d8c2f9667813e1cab99a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" y="0"/>
            <a:ext cx="91350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5777" y="2551836"/>
            <a:ext cx="56213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Приключения в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легостране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конкурс 00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18478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17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dream-wallpaper.com/free-wallpaper/art-wallpaper/bulletin-board-wallpaper/1600x1200/free-wallpaper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МОЙ КОНКУРС ПЕДАГОГ ГОДА 2016\telephone-310544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626293" cy="5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ington-Zvuk-starogo-telefon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0021" y="5747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</Words>
  <Application>Microsoft Office PowerPoint</Application>
  <PresentationFormat>Экран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2016-02-03T18:37:45Z</dcterms:created>
  <dcterms:modified xsi:type="dcterms:W3CDTF">2016-02-23T15:17:48Z</dcterms:modified>
</cp:coreProperties>
</file>