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77_html_1d6a57f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0728" y="2555776"/>
            <a:ext cx="50405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 в старшую группу связан с изменением психологической позиции детей: они впервые начинают ощущать себя самыми старшими среди других детей в детском саду. Взрослый помогает дошкольникам понять это новое положение. Он поддерживает в детях ощущение «взрослости» и на его основе вызывает у них стремление к решению новых, более сложных задач познания, общения, деятельности.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8760" y="1547664"/>
            <a:ext cx="4608512" cy="1728192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Возрастные особенности детей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         5-6 лет.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77_html_1d6a57f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4704" y="827584"/>
            <a:ext cx="547260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           Вам </a:t>
            </a:r>
            <a:r>
              <a:rPr lang="ru-RU" sz="2400" b="1" dirty="0" smtClean="0">
                <a:solidFill>
                  <a:srgbClr val="00B050"/>
                </a:solidFill>
              </a:rPr>
              <a:t>как его родителям важно</a:t>
            </a:r>
            <a:r>
              <a:rPr lang="ru-RU" sz="2400" b="1" dirty="0" smtClean="0">
                <a:solidFill>
                  <a:srgbClr val="00B050"/>
                </a:solidFill>
              </a:rPr>
              <a:t>:</a:t>
            </a:r>
          </a:p>
          <a:p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С уважением относиться к его фантазиям и версиям, не заземляя его магического мышления. Различать «вранье», защитное фантазирование и просто игру воображения.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Поддерживать в ребенке стремление к позитивному самовыражению, позволяя развиваться его талантам и способностям, но не акцентируя и не эксплуатируя их. Постараться обеспечить ребенку возможности для самого разнообразного творчества.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Быть внимательными к желаниям ребенка, но и уметь ставить границу там, где его желания вредны для него самого или нарушают границы окружающих его людей. Важно помнить, что не стоит ставить ту границу, которую вы не в состоянии отстоять и выдержать.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Обеспечивать ребенку возможность общения со сверстниками, помогая своему малышу только в случае его эмоциональных затруднений, обсуждая сложившуюся трудную ситуацию и вместе рассматривая варианты выхода из нее.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  Обеспечивать общение с близкими, организовывая отдых всей семьей, вместе с ребенком обсуждая совместные планы.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77_html_1d6a57f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4704" y="683568"/>
            <a:ext cx="5472608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•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Постепенно снижать контроль и опеку, позволяя ребенку ставить перед собой самые разнообразные задачи и решать их. Важно радоваться самостоятельным успехам ребенка, и поддерживать его в случае проблем, совместно разбирая причины неудачи.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   Помнить, что в этом возрасте (да и всегда) ваш ребенок охотнее будет откликаться на просьбу о помощи, чем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обязанность. Осознавать, что, обращаясь к нему как к помощнику, вы больше развиваете в нем «взрослую» позицию. Делая его подчиненным и обязанным выполнять ваши требования, вы развиваете его «инфантильно-детскую» составляющую.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   По возможности не пугаться и не увиливать от «неудобных», но очень важных для ребенка вопросов. Отвечать ясно и максимально просто только на те вопросы, которые он задает, не распространяясь и не усложняя. Уметь объяснить ему специфику разности полов на его языке, в соответствии с его возрастом, в случае трудностей запастись детской литературой на эту тему.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77_html_1d6a57f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395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8720" y="1547664"/>
            <a:ext cx="525658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На вопросы о смерти отвечать по возможности честно в соответствии с вашими, в том числе и религиозными, представлениями. Помнить, что отсутствие, информации по этой теме порождает у ребенка фантазии, которые могут быть тревожнее и страшнее, чем реальность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   Помогать ребенку (вне зависимости от пола) справляться со страхами, не осуждая его и не призывая «не бояться». Внимательно выслушивать ребенка и сочувствовать ему, разделяя его беспокойства и тревоги. Поддерживать его в процессе проживания страха, быть по возможности рядом, когда это нужно пугливому ребенку, но и постепенно предоставлять ему возможность справляться самому с чем-то менее страшным. В случае навязчивых страхов обращаться за помощью к психологам.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77_html_1d6a57f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6712" y="755576"/>
            <a:ext cx="532859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ребёнок выполняет задание, не отвлекаясь в течение 10 – 12 минут, удерживает в поле зрения 6 -7 предметов, находит 7 - 8 отличий между предметами, самостоятельно выполняет задание по предложенному примеру, Находит 4 - 5 пар одинаковых предметов.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ребёнок запоминает 6 - 8 рисунков в течение 1 – 2 минут, знает наизусть несколько стихов, может пересказать близко к тексту небольшой рассказ, сравнивает два изображения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ребёнок может определить последовательность событий, складывает разрезанную картинку из 9 частей, находит и поясняет несоответствие на рисунках, находит и поясняет отличия между предметами и явлениями, находит среди предложенных 4 предметов лишний, поясняет свой выбор.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6712" y="5724128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МЕЛКАЯ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МОТОРИКА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ребёнок может регулировать силу нажима на карандаш и кисточку и изменять направление движения в зависимости от формы предмета, рисовать с натуры простые предметы и фигуры, располагать изображение на всём листе, на одной линии или на широкой полосе, штриховать или закрашивать рисунки, не выходя за контуры, ориентироваться в тетради в клетку или в линейку.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77_html_1d6a57f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8720" y="1403648"/>
            <a:ext cx="51125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 5-6 лет это старший дошкольный возраст. Он является очень важным возрастом в развитии познавательной сферы ребенка, интеллектуальной и личностной. Его можно назвать базовым возрастом, когда в ребенке закладываются многие личностные аспекты, прорабатываются все моменты становления «Я» позиции. Именно 90% закладки всех черт личности ребенка закладывается в возрасте 5-6 лет. Очень важный возраст, когда мы можем понять, каким будет человек в будущем.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5-6 лет ребенок как губка впитывает всю познавательную информацию. Научно доказано, что ребенок в этом возрасте запоминает столько материала, сколько он не запомнит потом никогда в жизни. В этом возрасте ребенку интересно все, что связано с окружающим миром, расширением его кругозора.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77_html_1d6a57f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0728" y="1475656"/>
            <a:ext cx="51125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Достаточно часто в этом возрасте у детей появляется такая черта, как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лживость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т.е. целенаправленное искажение истины. Развитию этой черты способствует нарушение детско-родительских отношений, когда близкий взрослый чрезмерной строгостью или негативным отношением блокирует развитие у ребенка позитивного самоощущения, уверенности в своих силах. И чтобы не потерять доверия взрослого, а часто и оградить себя от нападок, ребенок начинает придумывать оправдания своим оплошностям, перекладывать вину на других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0728" y="5508104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77_html_1d6a57f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6712" y="971600"/>
            <a:ext cx="532859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                  В </a:t>
            </a:r>
            <a:r>
              <a:rPr lang="ru-RU" sz="2000" b="1" dirty="0" smtClean="0">
                <a:solidFill>
                  <a:srgbClr val="00B050"/>
                </a:solidFill>
              </a:rPr>
              <a:t>этом возрасте ваш ребенок</a:t>
            </a:r>
            <a:r>
              <a:rPr lang="ru-RU" sz="2000" b="1" dirty="0" smtClean="0">
                <a:solidFill>
                  <a:srgbClr val="00B050"/>
                </a:solidFill>
              </a:rPr>
              <a:t>:</a:t>
            </a:r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Продолжает активно познавать окружающий мир. Он не только задает много вопросов, но и сам формулирует ответы или создает версии. Его воображение задействовано почти 24 часа в сутки и помогает ему не только развиваться, но и адаптироваться к миру, который для него пока сложен и малообъясним.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    Желает показать себя миру. Он часто привлекает к себе внимание, поскольку ему нужен свидетель его самовыражения. Иногда для него негативное внимание важнее никакого, поэтому ребенок может провоцировать взрослого на привлечение внимания «плохими» поступками.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    С трудом может соизмерять собственные «хочу» с чужими потребностями и возможностями и поэтому все время проверяет прочность выставленных другими взрослыми границ, желая заполучить то, что хочет.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    Готов общаться со сверстниками, познавая через это общение правила взаимодействия с равными себе. Постепенно переходит от сюжетно-ролевых игр к играм по правилам, в которых складывается механизм управления своим поведением, проявляющийся затем и в других видах деятельности. В этом возрасте ребенку еще нужен внешний контроль — со стороны его товарищей по игре. Дети контролируют сначала друг друга, а потом — каждый самого себя.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77_html_1d6a57f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6712" y="827584"/>
            <a:ext cx="5400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• 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Стремится к большей самостоятельности. Он хочет и может многое делать сам, но ему еще трудно долго сосредоточиваться на том, что ему неинтересно.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   Очень хочет походить на значимых для него взрослых, поэтому любит играть во «взрослые дела» и другие социальные игры. Продолжительность игр может быть уже достаточно существенной.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   Может начать осознавать половые различия. По этому поводу может задавать много «неудобных» для родителей вопросов.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   Начинает задавать вопросы, связанные со смертью.* Могут усиливаться страхи, особенно ночные и проявляющиеся в период засыпания.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77_html_1d6a57f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8720" y="1115616"/>
            <a:ext cx="53285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              Навыки обихода</a:t>
            </a:r>
          </a:p>
          <a:p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возрасте от 5 до 7 лет может уметь: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1.Ребенок может звонить по телефону.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2.Ребенок может знать как вдеть нитку в иголку, как пришить пуговицу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Ребенок может уметь вести себя за столом.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Ребенок может самостоятельно чистить зубы, полоскать рот после приема пищи.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Ребенок может застегивать пуговицы, завязывать шнурки.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Ребенок может знать, что значит быть опрятным, может уметь следить за прической, за ногтями и состоянием одежды.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Ребенок может знать для чего нужен светофор, для чего нужен каждый цвет светофора, как и где можно переходить дорогу.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Ребенок может знать название текущего месяца, последовательность дней недели.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77_html_1d6a57f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8720" y="971600"/>
            <a:ext cx="518457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                    Математика</a:t>
            </a:r>
          </a:p>
          <a:p>
            <a:endParaRPr lang="ru-RU" b="1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возрасте от 5 до 6 лет может уметь: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Ребенок может определять направление: вперед, назад, направо, налево, вверх, вниз.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Ребенок может считать предметы в пределах 10 на основе действий со множествами.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Ребенок может понимать и правильно отвечать на вопросы: Сколько? Который? Какой по счету?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Ребенок может различать и называть предметы круглой, квадратной, треугольной и прямоугольной формы.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Ребенок может знать такие геометрические фигуры как: квадрат, прямоугольник, круг, треугольник, трапеция, ромб.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Ребенок может уметь разделить круг, квадрат на две и четыре равные части.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Ребенок может знать прямой и обратный порядок числового ряда.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77_html_1d6a57f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8720" y="899592"/>
            <a:ext cx="5328592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           Логическое мышление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-Развитие Мышления, Памяти, Внимания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в возрасте от 5 до 6 лет может уметь: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1.Ребенок может отвечать на такие вопросы «как…».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Ребенок может находить лишний предмет из 4-5 предложенных предметов.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Ребенок может уметь составлять рассказ по предложенным картинкам, уметь заканчивать рассказ (придумать конец).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Ребенок может разделять предложенные предметы на две группы и находить для каждой группы общий признак.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77_html_1d6a57f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6712" y="899592"/>
            <a:ext cx="53285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              Развитие Речи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Различать гласные и согласные буквы и звуки.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Определять количество букв и звуков в слове.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Делить слово на слоги и определять их количество (по числу гласных звуков, с помощью хлопков, шагов).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Называть количество и последовательность звуков в словах типа «рак», «сон», «зуб», «руки», «часы», «лисы», «уши» (из одного - двух слогов).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Ребенок может отличать побудительное предложение от повествовательного, восклицательное от вопросительного, может уметь их использовать.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Ребенок может формулировать и задавать вопросы, строить рассуждения, спорить.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Ребенок может знать много наизусть выученных стихотворений, сложных и больших по объему произведений. Рассказывать он может с выражением.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531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2014-08-09T15:21:01Z</dcterms:created>
  <dcterms:modified xsi:type="dcterms:W3CDTF">2014-08-09T17:18:21Z</dcterms:modified>
</cp:coreProperties>
</file>