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3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043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2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20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374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05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06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4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26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97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40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18E5388-4360-4433-8AE0-730FA76E6F1A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8C5510-ED33-43F9-9E45-AE422F9CFC0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62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url?sa=i&amp;rct=j&amp;q=&amp;esrc=s&amp;frm=1&amp;source=images&amp;cd=&amp;ved=0CAcQjRw&amp;url=http://xn--80aaoslhu6j.xn--p1ai/?p=1889&amp;ei=mLXCVOPYMKi7ygPY8oKQDw&amp;bvm=bv.84349003,d.bGQ&amp;psig=AFQjCNH_jicIGDqfNX_r6S_kQnj1qkY1cQ&amp;ust=142213196715839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Творческо-исследовательский проект «Ретро елка»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Рябкова</a:t>
            </a:r>
            <a:r>
              <a:rPr lang="ru-RU" dirty="0" smtClean="0"/>
              <a:t> А.М.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78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30625"/>
            <a:ext cx="9720072" cy="1499616"/>
          </a:xfrm>
        </p:spPr>
        <p:txBody>
          <a:bodyPr>
            <a:noAutofit/>
          </a:bodyPr>
          <a:lstStyle/>
          <a:p>
            <a:r>
              <a:rPr lang="ru-RU" sz="4000" b="1" dirty="0"/>
              <a:t>Цель проекта</a:t>
            </a:r>
            <a:r>
              <a:rPr lang="ru-RU" sz="4000" dirty="0"/>
              <a:t>: Узнать историю возникновения и видоизменения Новогодней ёлки</a:t>
            </a:r>
            <a:r>
              <a:rPr lang="ru-RU" sz="4000" dirty="0" smtClean="0"/>
              <a:t>.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Основные задачи проекта:    </a:t>
            </a:r>
          </a:p>
          <a:p>
            <a:pPr lvl="0"/>
            <a:r>
              <a:rPr lang="ru-RU" dirty="0"/>
              <a:t>Познакомиться с историей возникновения традиции наряжать ёлку на Новый год;</a:t>
            </a:r>
          </a:p>
          <a:p>
            <a:pPr lvl="0"/>
            <a:r>
              <a:rPr lang="ru-RU" dirty="0"/>
              <a:t>Узнать, как украшали ёлку и дом в старину наши предки? ;</a:t>
            </a:r>
          </a:p>
          <a:p>
            <a:pPr lvl="0"/>
            <a:r>
              <a:rPr lang="ru-RU" dirty="0"/>
              <a:t>Узнать, как украшают ёлку в наше время;</a:t>
            </a:r>
          </a:p>
          <a:p>
            <a:pPr lvl="0"/>
            <a:r>
              <a:rPr lang="ru-RU" dirty="0"/>
              <a:t>Изготовить новогодние ёлки своими руками: Творческая мастерская «Новогодних ёлок»;</a:t>
            </a:r>
          </a:p>
        </p:txBody>
      </p:sp>
    </p:spTree>
    <p:extLst>
      <p:ext uri="{BB962C8B-B14F-4D97-AF65-F5344CB8AC3E}">
        <p14:creationId xmlns:p14="http://schemas.microsoft.com/office/powerpoint/2010/main" val="348185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Участники проекта</a:t>
            </a:r>
            <a:r>
              <a:rPr lang="ru-RU" sz="2000" dirty="0"/>
              <a:t>: воспитатель группы </a:t>
            </a:r>
            <a:r>
              <a:rPr lang="ru-RU" sz="2000" dirty="0" err="1"/>
              <a:t>Рябкова</a:t>
            </a:r>
            <a:r>
              <a:rPr lang="ru-RU" sz="2000" dirty="0"/>
              <a:t> А.М., воспитанники и родители воспитанников 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Проблемная ситуация</a:t>
            </a:r>
            <a:r>
              <a:rPr lang="ru-RU" sz="3200" dirty="0"/>
              <a:t>: Дети и родители не знакомы с историей новогодней ёлки, непонимание родителями важности совместного выполнения новогодних традиций с детьми.</a:t>
            </a:r>
            <a:endParaRPr lang="ru-RU" sz="2800" dirty="0"/>
          </a:p>
        </p:txBody>
      </p:sp>
      <p:pic>
        <p:nvPicPr>
          <p:cNvPr id="4" name="il_fi" descr="http://камерная.рф/wp-content/uploads/2012/01/0_1cb7b_5a9d102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922" y="3636651"/>
            <a:ext cx="4954778" cy="308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00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>
                <a:latin typeface="Arial" panose="020B0604020202020204" pitchFamily="34" charset="0"/>
              </a:rPr>
              <a:t>На Руси традиция празднования Нового года пошла от Петра Первого, который позаимствовал ее у немцев. </a:t>
            </a:r>
            <a:br>
              <a:rPr lang="ru-RU" altLang="ru-RU" sz="2400" dirty="0">
                <a:latin typeface="Arial" panose="020B0604020202020204" pitchFamily="34" charset="0"/>
              </a:rPr>
            </a:b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89319" y="1738424"/>
            <a:ext cx="5147253" cy="4570936"/>
          </a:xfrm>
        </p:spPr>
        <p:txBody>
          <a:bodyPr>
            <a:normAutofit lnSpcReduction="10000"/>
          </a:bodyPr>
          <a:lstStyle/>
          <a:p>
            <a:r>
              <a:rPr lang="ru-RU" altLang="ru-RU" sz="2400" b="1" dirty="0">
                <a:latin typeface="Arial" panose="020B0604020202020204" pitchFamily="34" charset="0"/>
              </a:rPr>
              <a:t>Петр I, еще в молодые годы гостивший на Новый Год у своих немецких друзей, был приятно удивлен, увидев странное дерево. Вроде бы ель, но на ней вместо шишек - яблоки и конфеты. Будущего царя это позабавило, и он незамедлительно ввел в России обычай на Новый Год украшать хвойное дерево разного рода игрушками и яствами, а также зажигать свечи и фейерверки.</a:t>
            </a:r>
            <a:endParaRPr lang="ru-RU" altLang="ru-RU" sz="24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5" name="Рисунок 6" descr="Вопреки стереотипу Петр I повелел украшать совсем не елки, а сосновые и можжевеловые ветви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03" y="1738424"/>
            <a:ext cx="3712192" cy="486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71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8" y="436728"/>
            <a:ext cx="5186148" cy="58726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2400" dirty="0">
                <a:latin typeface="Arial" panose="020B0604020202020204" pitchFamily="34" charset="0"/>
              </a:rPr>
              <a:t>Петр I, еще в молодые годы гостивший на Новый Год у своих немецких друзей, был приятно удивлен, увидев странное дерево. Вроде бы ель, но на ней вместо шишек - яблоки и конфеты. Будущего царя это позабавило, и он незамедлительно ввел в России обычай на Новый Год украшать хвойное дерево разного рода игрушками и яствами, а также зажигать свечи и фейерверки.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2400" dirty="0">
                <a:latin typeface="Arial" panose="020B0604020202020204" pitchFamily="34" charset="0"/>
              </a:rPr>
              <a:t>На первых порах нахождение в доме ёлочки  ограничивалось одним вечером. Накануне Нового года еловое дерево тайно от детей проносили в лучшее помещение дома, в залу или в гостиную, и устанавливали на столе, покрытом белой скатертью</a:t>
            </a:r>
            <a:r>
              <a:rPr lang="ru-RU" altLang="ru-RU" sz="2400" dirty="0" smtClean="0">
                <a:latin typeface="Arial" panose="020B0604020202020204" pitchFamily="34" charset="0"/>
              </a:rPr>
              <a:t>. </a:t>
            </a:r>
            <a:r>
              <a:rPr lang="ru-RU" altLang="ru-RU" sz="2400" dirty="0">
                <a:latin typeface="Arial" panose="020B0604020202020204" pitchFamily="34" charset="0"/>
              </a:rPr>
              <a:t>К ветвям дерева прикрепляли свечи, на елке развешивали лакомства, украшения, под ней раскладывали подарки, которые, как и саму елку, готовили в строгом секрете. И наконец, перед самым впуском детей в залу на дереве зажигали свечи.</a:t>
            </a:r>
            <a:endParaRPr lang="ru-RU" dirty="0"/>
          </a:p>
        </p:txBody>
      </p:sp>
      <p:pic>
        <p:nvPicPr>
          <p:cNvPr id="4" name="irc_mi" descr="http://xn--80aaoslhu6j.xn--p1ai/wp-content/uploads/2012/01/1dba40e6d88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92" y="279377"/>
            <a:ext cx="3654543" cy="574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7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9684" y="955343"/>
            <a:ext cx="4703564" cy="5064457"/>
          </a:xfrm>
        </p:spPr>
        <p:txBody>
          <a:bodyPr/>
          <a:lstStyle/>
          <a:p>
            <a:r>
              <a:rPr lang="ru-RU" altLang="ru-RU" dirty="0">
                <a:latin typeface="Arial" panose="020B0604020202020204" pitchFamily="34" charset="0"/>
              </a:rPr>
              <a:t>Представ перед детьми во всей своей красе, елка неизменно вызывала изумление, восхищение, восторг. Дети вокруг ёлки водили хороводы, пели песни и читали стишки. В конце праздника  ребятишки получали елку в свое полное распоряжение: они срывали с нее сласти и игрушки, разрушали, ломали и полностью уничтожали дерево (что породило выражения “грабить елку”, “щипать елку”, “рушить елку”). Отсюда произошло и название самого праздника: праздник “ощипывания елки”. </a:t>
            </a:r>
            <a:br>
              <a:rPr lang="ru-RU" altLang="ru-RU" dirty="0">
                <a:latin typeface="Arial" panose="020B0604020202020204" pitchFamily="34" charset="0"/>
              </a:rPr>
            </a:br>
            <a:r>
              <a:rPr lang="ru-RU" altLang="ru-RU" dirty="0">
                <a:latin typeface="Arial" panose="020B0604020202020204" pitchFamily="34" charset="0"/>
              </a:rPr>
              <a:t>  </a:t>
            </a:r>
            <a:r>
              <a:rPr lang="ru-RU" altLang="ru-RU">
                <a:latin typeface="Arial" panose="020B0604020202020204" pitchFamily="34" charset="0"/>
              </a:rPr>
              <a:t>В конце праздника опустошенное и поломанное дерево выносили из залы и выбрасывали во двор.</a:t>
            </a:r>
            <a:endParaRPr lang="ru-RU" dirty="0"/>
          </a:p>
        </p:txBody>
      </p:sp>
      <p:pic>
        <p:nvPicPr>
          <p:cNvPr id="1026" name="Picture 2" descr="H:\Новая папка\Моя ретроелка\image-af0b2629ecd0d9bdc59e7e5ce7e8a098b2762e475aa2f855dfcff36f7fae415e-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498" y="380983"/>
            <a:ext cx="3882044" cy="562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198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374</Words>
  <Application>Microsoft Office PowerPoint</Application>
  <PresentationFormat>Произвольный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Интеграл</vt:lpstr>
      <vt:lpstr>Творческо-исследовательский проект «Ретро елка» </vt:lpstr>
      <vt:lpstr>Цель проекта: Узнать историю возникновения и видоизменения Новогодней ёлки. </vt:lpstr>
      <vt:lpstr>Участники проекта: воспитатель группы Рябкова А.М., воспитанники и родители воспитанников  </vt:lpstr>
      <vt:lpstr>На Руси традиция празднования Нового года пошла от Петра Первого, который позаимствовал ее у немцев.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Творческо-исследовательский проект «Ретро елка» </dc:title>
  <dc:creator>on</dc:creator>
  <cp:lastModifiedBy>Рябков</cp:lastModifiedBy>
  <cp:revision>7</cp:revision>
  <dcterms:created xsi:type="dcterms:W3CDTF">2016-01-28T08:16:52Z</dcterms:created>
  <dcterms:modified xsi:type="dcterms:W3CDTF">2016-02-24T16:38:30Z</dcterms:modified>
</cp:coreProperties>
</file>