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1472" y="357166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Гидросфера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786050" y="4857760"/>
            <a:ext cx="3929090" cy="142876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Димова</a:t>
            </a:r>
            <a:r>
              <a:rPr lang="ru-RU" dirty="0" smtClean="0"/>
              <a:t> Валентина Михайловна</a:t>
            </a:r>
          </a:p>
          <a:p>
            <a:r>
              <a:rPr lang="ru-RU" dirty="0" smtClean="0"/>
              <a:t>учитель географии</a:t>
            </a:r>
          </a:p>
          <a:p>
            <a:r>
              <a:rPr lang="ru-RU" dirty="0" smtClean="0"/>
              <a:t> МБОУ СОШ № 28 </a:t>
            </a:r>
          </a:p>
          <a:p>
            <a:r>
              <a:rPr lang="ru-RU" dirty="0" smtClean="0"/>
              <a:t>г. Новошахтинск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1\Desktop\699545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14422"/>
            <a:ext cx="6191250" cy="3752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3430-9FE0-4D3C-BB4D-3AC4B66E320D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FEF5">
                <a:alpha val="64706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03430-9FE0-4D3C-BB4D-3AC4B66E320D}" type="datetimeFigureOut">
              <a:rPr lang="ru-RU" smtClean="0"/>
              <a:pPr/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05D65-733A-45AE-840E-31148A7480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\Desktop\Новая папка\ZqA-Ny7H5Qn6TnxctVD4SyL-0h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58" y="4143380"/>
            <a:ext cx="2438400" cy="2216150"/>
          </a:xfrm>
          <a:prstGeom prst="rect">
            <a:avLst/>
          </a:prstGeom>
          <a:noFill/>
        </p:spPr>
      </p:pic>
      <p:pic>
        <p:nvPicPr>
          <p:cNvPr id="1027" name="Picture 3" descr="C:\Users\1\Desktop\Новая папка\rasulehasretcom_png_cerceveler_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1172001">
            <a:off x="6643702" y="4286256"/>
            <a:ext cx="1976179" cy="187325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Мастер-класс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dirty="0"/>
              <a:t>«Путешествие в морские глубины»</a:t>
            </a:r>
            <a:br>
              <a:rPr lang="ru-RU" sz="3100" b="1" dirty="0"/>
            </a:br>
            <a:endParaRPr lang="ru-RU" sz="3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229200"/>
            <a:ext cx="4536504" cy="136815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Автор : учитель-логопед </a:t>
            </a:r>
          </a:p>
          <a:p>
            <a:r>
              <a:rPr lang="ru-RU" dirty="0" smtClean="0"/>
              <a:t>Мельникова Валентина </a:t>
            </a:r>
            <a:r>
              <a:rPr lang="ru-RU" dirty="0" err="1" smtClean="0"/>
              <a:t>Миндыкановна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МБДОУ «Детский сад комбинированного вида № 77»</a:t>
            </a:r>
          </a:p>
          <a:p>
            <a:r>
              <a:rPr lang="ru-RU" dirty="0" smtClean="0"/>
              <a:t> ЭМР Саратовской области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6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Сочинение фантастической истории по технологии ТРИЗ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88" b="24988"/>
          <a:stretch>
            <a:fillRect/>
          </a:stretch>
        </p:blipFill>
        <p:spPr>
          <a:xfrm>
            <a:off x="1763688" y="692696"/>
            <a:ext cx="5486400" cy="41148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prt_200x153_13631957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375640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:\9668.p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54863"/>
            <a:ext cx="1512168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представляют сочиненные истории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73731"/>
            <a:ext cx="3528392" cy="529000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88840"/>
            <a:ext cx="4678551" cy="4060964"/>
          </a:xfrm>
        </p:spPr>
      </p:pic>
      <p:pic>
        <p:nvPicPr>
          <p:cNvPr id="4098" name="Picture 2" descr="D:\анимационная картинка рыбка машет плавником_ 7 тыс изображений найдено в Яндекс.Картинках_files\795402438 (1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1" y="5762908"/>
            <a:ext cx="1296144" cy="8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412776"/>
            <a:ext cx="6876922" cy="4586853"/>
          </a:xfrm>
        </p:spPr>
      </p:pic>
      <p:pic>
        <p:nvPicPr>
          <p:cNvPr id="1026" name="Picture 2" descr="D:\0d7cecdc19ea85ef3cff5ccfc250f43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75707" cy="38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68" y="692696"/>
            <a:ext cx="8306181" cy="5760640"/>
          </a:xfrm>
        </p:spPr>
      </p:pic>
      <p:pic>
        <p:nvPicPr>
          <p:cNvPr id="5" name="Picture 2" descr="D:\1z2j5o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876" y="0"/>
            <a:ext cx="11161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pz5vt6w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352" y="-153851"/>
            <a:ext cx="2432857" cy="137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«Осьминог в пещерке» - игра по технологии ТРИЗ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124743"/>
            <a:ext cx="8208912" cy="5473459"/>
          </a:xfrm>
        </p:spPr>
      </p:pic>
      <p:pic>
        <p:nvPicPr>
          <p:cNvPr id="6" name="Picture 6" descr="D:\b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3" y="188640"/>
            <a:ext cx="1317583" cy="9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3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3968" y="274638"/>
            <a:ext cx="3960440" cy="634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Динамическая пауза.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Море, а на море чайки… 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2656"/>
            <a:ext cx="4104456" cy="354441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564904"/>
            <a:ext cx="4648944" cy="3549093"/>
          </a:xfrm>
        </p:spPr>
      </p:pic>
      <p:pic>
        <p:nvPicPr>
          <p:cNvPr id="7170" name="Picture 2" descr="D:\seagulls_flying_together_hg_clr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7200"/>
            <a:ext cx="2704728" cy="239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Чайки на просторе кричат: «Море, море, привет!»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5" y="1124744"/>
            <a:ext cx="8005205" cy="5339410"/>
          </a:xfrm>
        </p:spPr>
      </p:pic>
      <p:pic>
        <p:nvPicPr>
          <p:cNvPr id="2052" name="Picture 4" descr="D:\seagulls_flying_together_hg_clr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881" y="260648"/>
            <a:ext cx="1920119" cy="170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Лепим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песка сказочного морского обитателя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2736"/>
            <a:ext cx="8064896" cy="5379223"/>
          </a:xfrm>
        </p:spPr>
      </p:pic>
      <p:pic>
        <p:nvPicPr>
          <p:cNvPr id="5" name="Picture 2" descr="D:\анимационная картинка рыбка машет плавником_ 7 тыс изображений найдено в Яндекс.Картинках_files\img73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332656"/>
            <a:ext cx="792087" cy="10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Играют   дети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DCIM\100MEDIA\IMAG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260648"/>
            <a:ext cx="4392488" cy="36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0MEDIA\IMAG1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482" y="2935778"/>
            <a:ext cx="441107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1z2j5op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43" y="260648"/>
            <a:ext cx="14350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DCIM\100MEDIA\IMAG11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94" y="254859"/>
            <a:ext cx="4392488" cy="36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246" y="5157192"/>
            <a:ext cx="807249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200" dirty="0" smtClean="0"/>
              <a:t>автор шаблона презентации -  </a:t>
            </a:r>
            <a:r>
              <a:rPr lang="ru-RU" sz="1200" dirty="0" err="1" smtClean="0"/>
              <a:t>Димова</a:t>
            </a:r>
            <a:r>
              <a:rPr lang="ru-RU" sz="1200" dirty="0" smtClean="0"/>
              <a:t> Валентина Михайловна,</a:t>
            </a:r>
          </a:p>
          <a:p>
            <a:pPr algn="ctr"/>
            <a:r>
              <a:rPr lang="ru-RU" sz="1200" dirty="0" smtClean="0"/>
              <a:t>учитель географии МБОУ СОШ № 28 г. Новошахтинска Ростовской области</a:t>
            </a:r>
          </a:p>
          <a:p>
            <a:pPr marL="342900" indent="-342900" algn="ctr"/>
            <a:endParaRPr lang="ru-RU" dirty="0" smtClean="0"/>
          </a:p>
          <a:p>
            <a:pPr marL="342900" indent="-342900" algn="ctr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68863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мастер-класса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«Игровая деятельность с песком в развитии и коррекции речи»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мастер-класса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Мельникова Валентина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Миндыкановна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учитель-логопед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МБДОУ «Детский сад комбинированного вида № 77» ЭМР Саратовской области.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аудитория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педагоги ДОУ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Презентация и распространение педагогического опыта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Ознакомление педагогов с новыми способами применения игровой технологии в развитии и коррекции речи.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Практическое знакомство педагогов с игровой деятельностью с  песком в сочетании с технологией ТРИЗ.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мастер-класса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1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Выделение проблемы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2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Панель.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3. Объединение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группы для решения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4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Работа с материалом.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5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Представление результатов работы.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6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Обсуждение и корректировка результатов работы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анимационная картинка рыбка машет плавником_ 7 тыс изображений найдено в Яндекс.Картинках_files\47801_d786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11906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9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43204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Выделение проблемы. Актуализация знаний.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4679959" cy="3121496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2656"/>
            <a:ext cx="4031847" cy="56886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684076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Отправляемся к морю…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Горячий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берег-бережок - 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Огромная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песочница... 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Так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моря хорошо, </a:t>
            </a:r>
            <a:b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Что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уходить не хочется!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88640"/>
            <a:ext cx="6810248" cy="4320480"/>
          </a:xfrm>
        </p:spPr>
      </p:pic>
      <p:pic>
        <p:nvPicPr>
          <p:cNvPr id="2050" name="Picture 2" descr="D:\0d7cecdc19ea85ef3cff5ccfc250f43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63" y="548680"/>
            <a:ext cx="139983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29600" cy="151216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cs typeface="Arabic Typesetting" pitchFamily="66" charset="-78"/>
              </a:rPr>
              <a:t>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Дно морское – будто сказка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Сколько в нем чудес!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Но нельзя попасть без маски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Нам в подводный лес.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5" y="274223"/>
            <a:ext cx="6984777" cy="4150792"/>
          </a:xfrm>
        </p:spPr>
      </p:pic>
      <p:pic>
        <p:nvPicPr>
          <p:cNvPr id="3075" name="Picture 3" descr="D:\анимационная картинка рыбка машет плавником_ 7 тыс изображений найдено в Яндекс.Картинках_files\47801_d786c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9141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Фантазии педагогов  на тему: «Морское дно»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59" y="322563"/>
            <a:ext cx="4392489" cy="5803600"/>
          </a:xfrm>
        </p:spPr>
      </p:pic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1247715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1872207" cy="15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6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43808" y="4365104"/>
            <a:ext cx="3816424" cy="237626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море только под водой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встретиться с землей.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лежат морские звезды,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Камешки, песок.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Где-то близко ходит грозный,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Важный осьминог.</a:t>
            </a:r>
            <a:br>
              <a:rPr lang="ru-RU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34" r="5534"/>
          <a:stretch>
            <a:fillRect/>
          </a:stretch>
        </p:blipFill>
        <p:spPr>
          <a:xfrm>
            <a:off x="1835696" y="332656"/>
            <a:ext cx="5616624" cy="4212468"/>
          </a:xfrm>
        </p:spPr>
      </p:pic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1792288" y="5589240"/>
            <a:ext cx="5486400" cy="86409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6" name="Picture 6" descr="D:\b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3093259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D:\img_60d209f2322939c3f0a402aa1d60141d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40376"/>
            <a:ext cx="1595883" cy="159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на развитие пространственных представлений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«Дорожки рыбы-собачки»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541346" cy="5030019"/>
          </a:xfrm>
        </p:spPr>
      </p:pic>
      <p:pic>
        <p:nvPicPr>
          <p:cNvPr id="6" name="Picture 2" descr="D:\анимационная картинка рыбка машет плавником_ 7 тыс изображений найдено в Яндекс.Картинках_files\47801_d786c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936104" cy="9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5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идросфе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Гидросфера</Template>
  <TotalTime>257</TotalTime>
  <Words>140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Гидросфера</vt:lpstr>
      <vt:lpstr>Мастер-класс «Путешествие в морские глубины» </vt:lpstr>
      <vt:lpstr>Тема мастер-класса. «Игровая деятельность с песком в развитии и коррекции речи»  Автор мастер-класса: Мельникова Валентина Миндыкановна, учитель-логопед I категории МБДОУ «Детский сад комбинированного вида № 77» ЭМР Саратовской области.  Целевая аудитория – педагоги ДОУ  Цель. Презентация и распространение педагогического опыта  Задачи: 1. Ознакомление педагогов с новыми способами применения игровой технологии в развитии и коррекции речи. 2. Практическое знакомство педагогов с игровой деятельностью с  песком в сочетании с технологией ТРИЗ.  </vt:lpstr>
      <vt:lpstr>                             Алгоритм проведения мастер-класса.                             1. Выделение проблемы                            2. Панель.                            3. Объединение в группы для решения проблемы.                            4. Работа с материалом.                            5. Представление результатов работы.                            6. Обсуждение и корректировка результатов работы </vt:lpstr>
      <vt:lpstr>Выделение проблемы. Актуализация знаний.</vt:lpstr>
      <vt:lpstr>                                                             Отправляемся к морю…                                Горячий берег-бережок -                                Огромная песочница...                                Так у моря хорошо,                                Что уходить не хочется!  </vt:lpstr>
      <vt:lpstr>                                            Дно морское – будто сказка                                         Сколько в нем чудес!                                         Но нельзя попасть без маски                                         Нам в подводный лес.</vt:lpstr>
      <vt:lpstr>Фантазии педагогов  на тему: «Морское дно»</vt:lpstr>
      <vt:lpstr>В море только под водой Можно встретиться с землей. Тут лежат морские звезды, Камешки, песок. Где-то близко ходит грозный, Важный осьминог. </vt:lpstr>
      <vt:lpstr>Упражнение на развитие пространственных представлений «Дорожки рыбы-собачки»</vt:lpstr>
      <vt:lpstr>Сочинение фантастической истории по технологии ТРИЗ</vt:lpstr>
      <vt:lpstr>Педагоги представляют сочиненные истории </vt:lpstr>
      <vt:lpstr>Презентация PowerPoint</vt:lpstr>
      <vt:lpstr>Презентация PowerPoint</vt:lpstr>
      <vt:lpstr>«Осьминог в пещерке» - игра по технологии ТРИЗ</vt:lpstr>
      <vt:lpstr>Динамическая пауза.                        Море, а на море чайки…  </vt:lpstr>
      <vt:lpstr>Чайки на просторе кричат: «Море, море, привет!»</vt:lpstr>
      <vt:lpstr>Лепим из песка сказочного морского обитателя</vt:lpstr>
      <vt:lpstr>                                               Играют   дети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29</cp:revision>
  <dcterms:created xsi:type="dcterms:W3CDTF">2015-04-19T16:04:35Z</dcterms:created>
  <dcterms:modified xsi:type="dcterms:W3CDTF">2016-02-27T05:04:15Z</dcterms:modified>
</cp:coreProperties>
</file>