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69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1E"/>
    <a:srgbClr val="E57827"/>
    <a:srgbClr val="DE972E"/>
    <a:srgbClr val="D36939"/>
    <a:srgbClr val="DC9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3F21A4C-F5C9-4C09-AFBF-C9417E60CE77}" type="datetimeFigureOut">
              <a:rPr lang="ru-RU" smtClean="0"/>
              <a:t>25.02.2016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5E2004-40B7-4E33-A5B9-BBA5CDA3EB3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-flowers.com/" TargetMode="External"/><Relationship Id="rId2" Type="http://schemas.openxmlformats.org/officeDocument/2006/relationships/hyperlink" Target="http://kira-scrap.ru/dir/priroda/pogoda_2/313-5-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tinki-vernisazh.ru/photo/30-1-0" TargetMode="External"/><Relationship Id="rId5" Type="http://schemas.openxmlformats.org/officeDocument/2006/relationships/hyperlink" Target="http://www.7ya.ru/article/rebenok-i-komnatnye-rasteniya" TargetMode="External"/><Relationship Id="rId4" Type="http://schemas.openxmlformats.org/officeDocument/2006/relationships/hyperlink" Target="http://malushata.ru/detskie-stihi-o-komnatnyie-rasten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362934" cy="1470025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Комнатные растения нашей группы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461476"/>
            <a:ext cx="4392488" cy="127989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Воспитатель: </a:t>
            </a:r>
            <a:r>
              <a:rPr lang="ru-RU" sz="1400" dirty="0" err="1" smtClean="0"/>
              <a:t>Стогова</a:t>
            </a:r>
            <a:r>
              <a:rPr lang="ru-RU" sz="1400" dirty="0" smtClean="0"/>
              <a:t> М. А. </a:t>
            </a:r>
          </a:p>
          <a:p>
            <a:pPr algn="just"/>
            <a:r>
              <a:rPr lang="ru-RU" sz="1400" dirty="0" smtClean="0"/>
              <a:t>ГБДОУ детский сад №4 Выборгский район,</a:t>
            </a:r>
          </a:p>
          <a:p>
            <a:pPr algn="just"/>
            <a:r>
              <a:rPr lang="ru-RU" sz="1400" dirty="0" smtClean="0"/>
              <a:t> Санкт-Петербург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4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Правила ухода за растениями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Picture 8" descr="http://img-fotki.yandex.ru/get/6213/86586966.335/0_a359d_d409a836_X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67" y="1628800"/>
            <a:ext cx="334103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537321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Растения с бархатистыми листьями, покрытыми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пушком, чистят сухим способом, с помощью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мягкой кисточки.</a:t>
            </a:r>
          </a:p>
        </p:txBody>
      </p:sp>
      <p:pic>
        <p:nvPicPr>
          <p:cNvPr id="1026" name="Picture 2" descr="http://pngimg.com/upload/brush_PNG73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39" y="2636912"/>
            <a:ext cx="1726773" cy="13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39493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2000" accel="50000" decel="5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05556E-6 -1.09827E-6 C 0.00191 -0.01896 0.00504 -0.03699 0.01094 -0.03699 C 0.01771 -0.03699 0.01997 -0.01896 0.02223 -1.09827E-6 C 0.02518 0.02104 0.02743 0.04208 0.0349 0.04208 C 0.04167 0.04208 0.04393 0.02104 0.04688 -1.09827E-6 C 0.04827 -0.01896 0.05122 -0.03699 0.05799 -0.03699 C 0.06389 -0.03699 0.06702 -0.01896 0.06927 -1.09827E-6 C 0.07153 0.02104 0.07448 0.04208 0.08125 0.04208 C 0.08802 0.04208 0.09323 -1.09827E-6 0.09323 0.00023 C 0.09549 -0.01896 0.09775 -0.03699 0.10452 -0.03699 C 0.11094 -0.03699 0.11337 -0.01896 0.11545 -1.09827E-6 C 0.11858 0.02104 0.12084 0.04208 0.1283 0.04208 C 0.13507 0.04208 0.13733 0.02104 0.13959 -1.09827E-6 C 0.14254 -0.01896 0.14462 -0.03699 0.15139 -0.03699 C 0.15729 -0.03699 0.16025 -0.01896 0.16268 -1.09827E-6 C 0.16493 0.02104 0.16789 0.04208 0.17466 0.04208 C 0.18125 0.04208 0.18368 0.02104 0.18681 -1.09827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4522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Растения с большими блестящими листьями</a:t>
            </a:r>
            <a:endParaRPr lang="ru-RU" dirty="0"/>
          </a:p>
          <a:p>
            <a:pPr algn="ctr"/>
            <a:r>
              <a:rPr lang="ru-RU" dirty="0" smtClean="0"/>
              <a:t>надо протирать влажной тряпочкой.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www.playing-field.ru/img/2015/051920/44061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94" y="620688"/>
            <a:ext cx="4010445" cy="454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70" y="1857364"/>
            <a:ext cx="928694" cy="8397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6456" y="639493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93642E-7 L 0.16267 0.08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5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93642E-7 L -0.13819 -0.188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Лена\Heder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46" y="308461"/>
            <a:ext cx="3207846" cy="49914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5389577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80700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Растения с гладкими, небольшими листьями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нужно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опрыскать из пульверизатора.</a:t>
            </a:r>
          </a:p>
        </p:txBody>
      </p:sp>
      <p:pic>
        <p:nvPicPr>
          <p:cNvPr id="8" name="Рисунок 7" descr="4668244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63553"/>
            <a:ext cx="857256" cy="151559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39493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4.16185E-6 C 0.02899 -0.00486 0.01979 0.0037 0.00903 0.00462 C -0.00121 0.00554 -0.01163 0.00578 -0.02187 0.00624 C -0.0309 0.00948 -0.03993 0.00994 -0.0493 0.01109 C -0.05052 0.01225 -0.05156 0.01341 -0.05278 0.01433 C -0.05399 0.01502 -0.05538 0.01479 -0.05642 0.01572 C -0.06042 0.01919 -0.06215 0.02589 -0.06354 0.03167 C -0.06302 0.04878 -0.07014 0.08578 -0.05156 0.09202 C -0.05121 0.09456 -0.05156 0.09757 -0.05052 0.09988 C -0.05035 0.10034 -0.0408 0.10543 -0.03976 0.10612 C -0.03055 0.11237 -0.02135 0.11398 -0.01111 0.1156 C -0.00608 0.11907 -0.00451 0.12462 0.0007 0.1267 C 0.00642 0.13179 0.01302 0.13318 0.01979 0.13479 C 0.025 0.14497 0.03212 0.14705 0.04011 0.15237 C 0.04167 0.15352 0.0434 0.15422 0.04479 0.1556 C 0.04722 0.15768 0.05191 0.16185 0.05191 0.16208 C 0.0566 0.17109 0.05677 0.18104 0.05434 0.19213 C 0.0533 0.19676 0.04514 0.20138 0.04236 0.20323 C 0.04167 0.20485 0.04115 0.20647 0.04011 0.20786 C 0.03906 0.20924 0.03733 0.20971 0.03646 0.21109 C 0.03576 0.21225 0.03594 0.21433 0.03524 0.21572 C 0.03177 0.2215 0.02309 0.22127 0.01858 0.22219 C 0.01024 0.22612 0.00104 0.22543 -0.00764 0.22682 C -0.01562 0.23768 -0.02187 0.23953 -0.03385 0.24115 C -0.03542 0.24161 -0.03715 0.24161 -0.03854 0.24254 C -0.04114 0.24416 -0.04566 0.24855 -0.04566 0.24924 C -0.04722 0.25734 -0.04965 0.26589 -0.05156 0.27445 C -0.0526 0.28786 -0.05712 0.29803 -0.05278 0.31098 C -0.05191 0.31375 -0.0441 0.31676 -0.04323 0.31722 C -0.03351 0.33063 -0.0243 0.32739 -0.00989 0.32832 C -8.33333E-7 0.32901 0.0099 0.32948 0.01979 0.32994 C 0.0257 0.33156 0.03195 0.33202 0.03767 0.33479 C 0.03906 0.33549 0.03889 0.33849 0.04011 0.33942 C 0.0441 0.34265 0.05052 0.34543 0.05556 0.34751 C 0.0599 0.35676 0.0566 0.36346 0.04948 0.3667 C 0.04462 0.37664 0.04601 0.38057 0.03646 0.38566 C 0.02969 0.3993 0.01042 0.39907 -0.00052 0.40161 C -0.00538 0.40601 -0.00868 0.40647 -0.01476 0.40786 C -0.03003 0.42127 -0.02187 0.41572 -0.03142 0.42844 C -0.03489 0.43306 -0.04219 0.44115 -0.04219 0.44138 C -0.04305 0.44485 -0.04288 0.44901 -0.04444 0.45225 C -0.04566 0.45479 -0.0493 0.45872 -0.0493 0.45896 " pathEditMode="relative" rAng="0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2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Лена\img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23" y="476672"/>
            <a:ext cx="4800085" cy="4800085"/>
          </a:xfrm>
          <a:prstGeom prst="rect">
            <a:avLst/>
          </a:prstGeom>
          <a:noFill/>
        </p:spPr>
      </p:pic>
      <p:pic>
        <p:nvPicPr>
          <p:cNvPr id="5122" name="Picture 2" descr="http://img-fotki.yandex.ru/get/4519/47407354.2a9/0_91970_881f0d62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4951" y="2420888"/>
            <a:ext cx="2023313" cy="1440000"/>
          </a:xfrm>
          <a:prstGeom prst="rect">
            <a:avLst/>
          </a:prstGeom>
          <a:noFill/>
          <a:scene3d>
            <a:camera prst="orthographicFront">
              <a:rot lat="0" lon="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laycast.ru/uploads/2015/05/13/13578030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286430"/>
            <a:ext cx="732978" cy="5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laycast.ru/uploads/2015/05/13/13578030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70" y="3429000"/>
            <a:ext cx="69056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cast.ru/uploads/2015/05/13/1357803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94" y="3515195"/>
            <a:ext cx="576886" cy="2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51897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Поливать растения надо так, что бы вода не попадала на листья.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39493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Игра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«Назови по другому»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15841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Алое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636912"/>
            <a:ext cx="21602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Сансевьера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040" y="40854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1725" y="3356992"/>
            <a:ext cx="144605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Фикус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3628" y="4077072"/>
            <a:ext cx="19082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Хлорофитум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988840"/>
            <a:ext cx="1800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Травка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2708920"/>
            <a:ext cx="27363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Резиновое дерево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3429000"/>
            <a:ext cx="27363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Щучий хвост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149080"/>
            <a:ext cx="2376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Столетник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725144"/>
            <a:ext cx="19082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Зигокактус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725144"/>
            <a:ext cx="23762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Декабрист</a:t>
            </a:r>
            <a:endParaRPr lang="ru-RU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676456" y="639203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33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33"/>
                            </p:stCondLst>
                            <p:childTnLst>
                              <p:par>
                                <p:cTn id="1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53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60"/>
                            </p:stCondLst>
                            <p:childTnLst>
                              <p:par>
                                <p:cTn id="3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2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6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60"/>
                            </p:stCondLst>
                            <p:childTnLst>
                              <p:par>
                                <p:cTn id="4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2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6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60"/>
                            </p:stCondLst>
                            <p:childTnLst>
                              <p:par>
                                <p:cTn id="6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60"/>
                            </p:stCondLst>
                            <p:childTnLst>
                              <p:par>
                                <p:cTn id="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80"/>
                            </p:stCondLst>
                            <p:childTnLst>
                              <p:par>
                                <p:cTn id="8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7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5" grpId="0" build="p"/>
      <p:bldP spid="5" grpId="1" build="allAtOnce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29516"/>
            <a:ext cx="470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Используемые 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7569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http</a:t>
            </a:r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kira-scrap.ru/dir/priroda/pogoda_2/313-5-2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солнышко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008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itchFamily="34" charset="0"/>
                <a:cs typeface="Calibri" pitchFamily="34" charset="0"/>
                <a:hlinkClick r:id="rId3"/>
              </a:rPr>
              <a:t>http://www.od-flowers.com/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информация о комнатных растениях, уходе за ними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350621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  <a:hlinkClick r:id="rId4"/>
              </a:rPr>
              <a:t>http://</a:t>
            </a:r>
            <a:r>
              <a:rPr lang="ru-RU" dirty="0" smtClean="0">
                <a:latin typeface="Calibri" pitchFamily="34" charset="0"/>
                <a:cs typeface="Calibri" pitchFamily="34" charset="0"/>
                <a:hlinkClick r:id="rId4"/>
              </a:rPr>
              <a:t>malushata.ru/detskie-stihi-o-komnatnyie-rasteniya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u="sng" dirty="0" smtClean="0">
                <a:latin typeface="Calibri" pitchFamily="34" charset="0"/>
                <a:cs typeface="Calibri" pitchFamily="34" charset="0"/>
                <a:hlinkClick r:id="rId5"/>
              </a:rPr>
              <a:t>http://www.7ya.ru/article/rebenok-i-komnatnye-rasteniya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загадки и стихи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668831"/>
            <a:ext cx="63367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http://www.liveinternet.ru/users/milya-tatyana/post152385034/  - клипарт цветы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5091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  <a:hlinkClick r:id="rId6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6"/>
              </a:rPr>
              <a:t>kartinki</a:t>
            </a:r>
            <a:r>
              <a:rPr lang="ru-RU" dirty="0" smtClean="0">
                <a:latin typeface="Calibri" pitchFamily="34" charset="0"/>
                <a:cs typeface="Calibri" pitchFamily="34" charset="0"/>
                <a:hlinkClick r:id="rId6"/>
              </a:rPr>
              <a:t>-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6"/>
              </a:rPr>
              <a:t>vernisazh.ru/photo/30-1-0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-бабочки картинки, анимация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ifok.net/images/2015/10/16/Violets_0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5" y="1916832"/>
            <a:ext cx="4032448" cy="3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4072" y="548680"/>
            <a:ext cx="419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Фиалка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0560" y="2204864"/>
            <a:ext cx="3491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Хоть мы ростом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низковаты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Любят очень нас ребята.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Мы целый год почти цветем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И украшаем дом.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Всех оттенков наши глазки,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Не жалеем для них краски.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ramki-vsem.ru/png/cliparts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949280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лако 14"/>
          <p:cNvSpPr/>
          <p:nvPr/>
        </p:nvSpPr>
        <p:spPr>
          <a:xfrm>
            <a:off x="5759558" y="6165304"/>
            <a:ext cx="612642" cy="377675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Лена\0_6fdd6_d2beb3a6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00" y="5857356"/>
            <a:ext cx="789697" cy="722962"/>
          </a:xfrm>
          <a:prstGeom prst="rect">
            <a:avLst/>
          </a:prstGeom>
          <a:noFill/>
        </p:spPr>
      </p:pic>
      <p:sp>
        <p:nvSpPr>
          <p:cNvPr id="18" name="Трапеция 17"/>
          <p:cNvSpPr/>
          <p:nvPr/>
        </p:nvSpPr>
        <p:spPr>
          <a:xfrm rot="10800000">
            <a:off x="6924114" y="6282732"/>
            <a:ext cx="554583" cy="71409"/>
          </a:xfrm>
          <a:prstGeom prst="trapezoid">
            <a:avLst/>
          </a:prstGeom>
          <a:solidFill>
            <a:srgbClr val="EE681E"/>
          </a:solidFill>
          <a:ln>
            <a:solidFill>
              <a:srgbClr val="EE6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9" name="Picture 8" descr="http://www.playcast.ru/uploads/2015/05/13/1357803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31" y="6309344"/>
            <a:ext cx="12008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playcast.ru/uploads/2015/05/13/1357803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0733" y="6381329"/>
            <a:ext cx="349538" cy="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4519/47407354.2a9/0_91970_881f0d62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3623" y="6060073"/>
            <a:ext cx="465148" cy="347602"/>
          </a:xfrm>
          <a:prstGeom prst="rect">
            <a:avLst/>
          </a:prstGeom>
          <a:noFill/>
          <a:scene3d>
            <a:camera prst="orthographicFront">
              <a:rot lat="0" lon="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laying-field.ru/img/2015/051920/44061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7" y="1628799"/>
            <a:ext cx="3650405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6071" y="4766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Фикус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852936"/>
            <a:ext cx="3072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>
              <a:spcBef>
                <a:spcPts val="2400"/>
              </a:spcBef>
            </a:pP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 кадке вырос куст-</a:t>
            </a:r>
          </a:p>
          <a:p>
            <a:pPr marL="360000" lvl="0"/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 широк, и густ;</a:t>
            </a:r>
          </a:p>
          <a:p>
            <a:pPr marL="360000" lvl="0"/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Лист как кожаный</a:t>
            </a:r>
          </a:p>
          <a:p>
            <a:pPr marL="360000" lvl="0"/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Плотно сложенный,</a:t>
            </a:r>
          </a:p>
          <a:p>
            <a:pPr marL="360000" lvl="0"/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Ствол бузиновый,</a:t>
            </a:r>
          </a:p>
          <a:p>
            <a:pPr marL="360000" lvl="0"/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Как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резиновый.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ramki-vsem.ru/png/cliparts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95" y="5827131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37" y="5827131"/>
            <a:ext cx="565559" cy="640369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5949280"/>
            <a:ext cx="43204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Лена\napki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76" y="5961440"/>
            <a:ext cx="464347" cy="41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1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ramki-vsem.ru/png/cliparts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99139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kson.ru/upload/resize_cache/ctpi/e1/e1710a94940f3d264bbaae2351905829/1000x100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57296"/>
            <a:ext cx="543599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314096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Что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за хвост пошёл в рост: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Не в пруду, не в речке –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На окне, у печки.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40466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Сансевьера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76456" y="6433676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759558" y="6165304"/>
            <a:ext cx="612642" cy="377675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36" y="5915809"/>
            <a:ext cx="565559" cy="640369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83805" y="6096232"/>
            <a:ext cx="349535" cy="26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liT_DaPA6yc/VJA9rlMBsVI/AAAAAAAAAO4/oS9o9dTjGgQ/s1600/Al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6628"/>
            <a:ext cx="7139665" cy="54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00808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На целый век украсит дом,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И всех излечит в доме том.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Цветок тот неказист на вид,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Но как целитель знаменит.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Алое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96" y="6392034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Лена\1286725127_max_wa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8" y="5926120"/>
            <a:ext cx="565559" cy="640369"/>
          </a:xfrm>
          <a:prstGeom prst="rect">
            <a:avLst/>
          </a:prstGeom>
          <a:noFill/>
        </p:spPr>
      </p:pic>
      <p:pic>
        <p:nvPicPr>
          <p:cNvPr id="14" name="Picture 2" descr="http://ramki-vsem.ru/png/cliparts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21526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582588" y="6089451"/>
            <a:ext cx="397124" cy="290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Лена\1286725127_max_wat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32237"/>
            <a:ext cx="565559" cy="6403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80520" y="2492896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mbria" pitchFamily="18" charset="0"/>
              </a:rPr>
              <a:t>Куст оконный и балконный,</a:t>
            </a:r>
          </a:p>
          <a:p>
            <a:r>
              <a:rPr lang="ru-RU" sz="2000" dirty="0">
                <a:latin typeface="Cambria" pitchFamily="18" charset="0"/>
              </a:rPr>
              <a:t> Лист – пушистый и душистый,</a:t>
            </a:r>
          </a:p>
          <a:p>
            <a:r>
              <a:rPr lang="ru-RU" sz="2000" dirty="0">
                <a:latin typeface="Cambria" pitchFamily="18" charset="0"/>
              </a:rPr>
              <a:t> А цветы о окне – </a:t>
            </a:r>
          </a:p>
          <a:p>
            <a:r>
              <a:rPr lang="ru-RU" sz="2000" dirty="0">
                <a:latin typeface="Cambria" pitchFamily="18" charset="0"/>
              </a:rPr>
              <a:t>словно шапка в огне. </a:t>
            </a:r>
          </a:p>
        </p:txBody>
      </p:sp>
      <p:pic>
        <p:nvPicPr>
          <p:cNvPr id="4098" name="Picture 2" descr="https://openclipart.org/image/2400px/svg_to_png/8556/Gerald-G-Geramium-in-a-p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788"/>
            <a:ext cx="4176464" cy="46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4868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Герань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ramki-vsem.ru/png/cliparts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75" y="5932237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291256" y="6131567"/>
            <a:ext cx="349535" cy="26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16477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Вверх по стенке крутой,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По бетонке литой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Многоножка ползет,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 С собой листья везет.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83671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Плющ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80241" y="638136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Лена\Heder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9" y="158978"/>
            <a:ext cx="4106032" cy="6388986"/>
          </a:xfrm>
          <a:prstGeom prst="rect">
            <a:avLst/>
          </a:prstGeom>
          <a:noFill/>
        </p:spPr>
      </p:pic>
      <p:pic>
        <p:nvPicPr>
          <p:cNvPr id="13" name="Picture 2" descr="http://ramki-vsem.ru/png/cliparts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99633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3" y="5920999"/>
            <a:ext cx="565559" cy="640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9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3326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Зигокактус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0480" y="158234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Зима. Декабрь.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Диковинным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узором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Мороз цветы наносит на стекло,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Цветам живым под ледяным надзором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Внушая, что их время истекло.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Давно природа спит под снегом чистым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И тем отрадней видеть на окне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Фонтан цветов, прослывший "декабристом",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Как будто вызов бросивший зиме.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 descr="C:\Лена\img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1" y="1412776"/>
            <a:ext cx="4800085" cy="4800085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12480" y="6381368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ramki-vsem.ru/png/cliparts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51" y="5959409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11143"/>
            <a:ext cx="709575" cy="80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8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4456" y="28988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Своими  узкими  листами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Озеленю ваш дом,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И всех отдельными кустами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Я награжу потом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Своих детей очень люблю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Их при  себе я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сохраню.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:\Лена\chlorophyt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786677"/>
            <a:ext cx="4886659" cy="4886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Хлорофитум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394937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ramki-vsem.ru/png/cliparts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19" y="5827131"/>
            <a:ext cx="621313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Лена\1286725127_max_wa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98" y="5904274"/>
            <a:ext cx="565559" cy="640369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6047590" y="6093296"/>
            <a:ext cx="612642" cy="377675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03958" y="6126565"/>
            <a:ext cx="349535" cy="26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904</TotalTime>
  <Words>300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Комнатные растения нашей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AS</cp:lastModifiedBy>
  <cp:revision>99</cp:revision>
  <dcterms:created xsi:type="dcterms:W3CDTF">2016-02-07T14:00:06Z</dcterms:created>
  <dcterms:modified xsi:type="dcterms:W3CDTF">2016-02-25T17:54:33Z</dcterms:modified>
</cp:coreProperties>
</file>