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1" r:id="rId2"/>
    <p:sldId id="259" r:id="rId3"/>
    <p:sldId id="271" r:id="rId4"/>
    <p:sldId id="276" r:id="rId5"/>
    <p:sldId id="260" r:id="rId6"/>
    <p:sldId id="261" r:id="rId7"/>
    <p:sldId id="262" r:id="rId8"/>
    <p:sldId id="272" r:id="rId9"/>
    <p:sldId id="273" r:id="rId10"/>
    <p:sldId id="277" r:id="rId11"/>
    <p:sldId id="278" r:id="rId12"/>
    <p:sldId id="280" r:id="rId13"/>
    <p:sldId id="282" r:id="rId14"/>
    <p:sldId id="274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42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4056-85E5-4AC1-B8F9-DF319238618F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E4EC-D1D0-49CD-B81E-58535F67D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4056-85E5-4AC1-B8F9-DF319238618F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E4EC-D1D0-49CD-B81E-58535F67D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4056-85E5-4AC1-B8F9-DF319238618F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E4EC-D1D0-49CD-B81E-58535F67D29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4056-85E5-4AC1-B8F9-DF319238618F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E4EC-D1D0-49CD-B81E-58535F67D29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4056-85E5-4AC1-B8F9-DF319238618F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E4EC-D1D0-49CD-B81E-58535F67D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4056-85E5-4AC1-B8F9-DF319238618F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E4EC-D1D0-49CD-B81E-58535F67D29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4056-85E5-4AC1-B8F9-DF319238618F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E4EC-D1D0-49CD-B81E-58535F67D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4056-85E5-4AC1-B8F9-DF319238618F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E4EC-D1D0-49CD-B81E-58535F67D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4056-85E5-4AC1-B8F9-DF319238618F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E4EC-D1D0-49CD-B81E-58535F67D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4056-85E5-4AC1-B8F9-DF319238618F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E4EC-D1D0-49CD-B81E-58535F67D29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4056-85E5-4AC1-B8F9-DF319238618F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E4EC-D1D0-49CD-B81E-58535F67D29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3E04056-85E5-4AC1-B8F9-DF319238618F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5BFE4EC-D1D0-49CD-B81E-58535F67D29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Комнатный цветок «Бальзамин»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комнатный бальзами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4896544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245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№1 Посадка бальзамина в натуральный </a:t>
            </a:r>
            <a:r>
              <a:rPr lang="ru-RU" sz="3200" dirty="0" err="1" smtClean="0">
                <a:solidFill>
                  <a:srgbClr val="FF0000"/>
                </a:solidFill>
              </a:rPr>
              <a:t>торфогрунт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513032"/>
            <a:ext cx="3785874" cy="249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370" y="3140968"/>
            <a:ext cx="4153454" cy="263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865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№2 Посадка бальзамина в смесь песка с глиной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391163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86" y="3717031"/>
            <a:ext cx="3640430" cy="28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689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Посадка завершена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7"/>
            <a:ext cx="7124526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127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Заключение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340769"/>
            <a:ext cx="6840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результате дальнейших наблюдений </a:t>
            </a:r>
            <a:r>
              <a:rPr lang="ru-RU" sz="2800" dirty="0" smtClean="0"/>
              <a:t>увидели</a:t>
            </a:r>
            <a:r>
              <a:rPr lang="ru-RU" sz="2800" dirty="0"/>
              <a:t>, что черенки с корнями </a:t>
            </a:r>
            <a:r>
              <a:rPr lang="ru-RU" sz="2800" dirty="0" smtClean="0"/>
              <a:t>прижились </a:t>
            </a:r>
            <a:r>
              <a:rPr lang="ru-RU" sz="2800" dirty="0"/>
              <a:t>и начали расти.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/>
              <a:t>С</a:t>
            </a:r>
            <a:r>
              <a:rPr lang="ru-RU" sz="2800" dirty="0" smtClean="0"/>
              <a:t>делали </a:t>
            </a:r>
            <a:r>
              <a:rPr lang="ru-RU" sz="2800" dirty="0"/>
              <a:t>вывод, что растения можно сажать с помощью черенков, </a:t>
            </a:r>
            <a:r>
              <a:rPr lang="ru-RU" sz="2800" dirty="0" smtClean="0"/>
              <a:t>и рост их зависит от почвы. В натуральном </a:t>
            </a:r>
            <a:r>
              <a:rPr lang="ru-RU" sz="2800" dirty="0" err="1" smtClean="0"/>
              <a:t>торфогрунте</a:t>
            </a:r>
            <a:r>
              <a:rPr lang="ru-RU" sz="2800" dirty="0" smtClean="0"/>
              <a:t> бальзамин лучше растет, а в смеси из песка с глиной у бальзамина  рост замедлился.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7222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льзамин на дач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552728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57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20688"/>
            <a:ext cx="7124328" cy="28803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</a:rPr>
              <a:t>научиться высаживать черенки комнатного цветка «Бальзамина»</a:t>
            </a:r>
            <a:r>
              <a:rPr lang="ru-RU" sz="3600" dirty="0" smtClean="0"/>
              <a:t>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2564904"/>
            <a:ext cx="6264696" cy="345638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 сажать и выращивать комнатные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растения;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комнатных растений для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 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деятельности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 и любовь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растениям, желание ухаживать за ними;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Сделать зарисовки эксперимента.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5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060848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Актуальность</a:t>
            </a:r>
            <a:r>
              <a:rPr lang="ru-RU" sz="2800" dirty="0"/>
              <a:t> </a:t>
            </a:r>
            <a:r>
              <a:rPr lang="ru-RU" sz="2800" dirty="0" smtClean="0"/>
              <a:t> формирование  </a:t>
            </a:r>
            <a:r>
              <a:rPr lang="ru-RU" sz="2800" dirty="0"/>
              <a:t>системы элементарных экологических знаний о растительном </a:t>
            </a:r>
            <a:r>
              <a:rPr lang="ru-RU" sz="2800" dirty="0" smtClean="0"/>
              <a:t>мире</a:t>
            </a:r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Объектом 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исследования: </a:t>
            </a:r>
            <a:r>
              <a:rPr lang="ru-RU" sz="2800" dirty="0" smtClean="0"/>
              <a:t>Цветок Бальзамин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8234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велов\Desktop\Ст.воспит\бальзам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340768"/>
            <a:ext cx="612068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71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630616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Уход </a:t>
            </a:r>
            <a:r>
              <a:rPr lang="ru-RU" b="1" dirty="0">
                <a:solidFill>
                  <a:srgbClr val="FF0000"/>
                </a:solidFill>
              </a:rPr>
              <a:t>за бальзаминами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632848" cy="4680520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Бальзамины теплолюбивы, светолюбивы и не любят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сквозняков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содержания зимой необходимо светлое, с температурой около 15 градусов помещение и умеренный полив. 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домашних условиях растению хорошо подходят южные и западные окна, восточные тоже можно использовать. Летом их можно выносить на открытый воздух или высадить на открытый грунт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0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Бальзамины</a:t>
            </a:r>
            <a:r>
              <a:rPr lang="ru-RU" sz="2800" dirty="0" smtClean="0"/>
              <a:t>, нуждаются </a:t>
            </a:r>
            <a:r>
              <a:rPr lang="ru-RU" sz="2800" dirty="0"/>
              <a:t>в легком, рыхлом, в меру питательном грунте. </a:t>
            </a:r>
            <a:r>
              <a:rPr lang="ru-RU" sz="2800" dirty="0" smtClean="0"/>
              <a:t>      Излишне </a:t>
            </a:r>
            <a:r>
              <a:rPr lang="ru-RU" sz="2800" dirty="0"/>
              <a:t>питательный грунт может привести к усилению роста зеленой массы, а это, в свою очередь, не слишком хорошо сказывается на цветении. Слишком рыхлая почва тоже не подойдёт, так как в ней растение не будет устойчиво расти</a:t>
            </a:r>
          </a:p>
        </p:txBody>
      </p:sp>
    </p:spTree>
    <p:extLst>
      <p:ext uri="{BB962C8B-B14F-4D97-AF65-F5344CB8AC3E}">
        <p14:creationId xmlns:p14="http://schemas.microsoft.com/office/powerpoint/2010/main" val="225053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558608" cy="15121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Размножение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6912768" cy="331236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Бальзамин может размножаться двумя способами: черенками или семенами.</a:t>
            </a:r>
          </a:p>
        </p:txBody>
      </p:sp>
    </p:spTree>
    <p:extLst>
      <p:ext uri="{BB962C8B-B14F-4D97-AF65-F5344CB8AC3E}">
        <p14:creationId xmlns:p14="http://schemas.microsoft.com/office/powerpoint/2010/main" val="155146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5978" y="2674938"/>
            <a:ext cx="4259981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12 октября- срезка черенков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25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велов\Desktop\20151021_172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2276872"/>
            <a:ext cx="331236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21 октября- появились корни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09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316</TotalTime>
  <Words>240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Комнатный цветок «Бальзамин»</vt:lpstr>
      <vt:lpstr>      Цель проекта: научиться высаживать черенки комнатного цветка «Бальзамина».  </vt:lpstr>
      <vt:lpstr>Презентация PowerPoint</vt:lpstr>
      <vt:lpstr>Презентация PowerPoint</vt:lpstr>
      <vt:lpstr>        Уход за бальзаминами   </vt:lpstr>
      <vt:lpstr>Презентация PowerPoint</vt:lpstr>
      <vt:lpstr>        Размножение </vt:lpstr>
      <vt:lpstr>12 октября- срезка черенков</vt:lpstr>
      <vt:lpstr>21 октября- появились корни</vt:lpstr>
      <vt:lpstr>№1 Посадка бальзамина в натуральный торфогрунт</vt:lpstr>
      <vt:lpstr>№2 Посадка бальзамина в смесь песка с глиной</vt:lpstr>
      <vt:lpstr>Посадка завершена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Авелов</dc:creator>
  <cp:lastModifiedBy>Авелов</cp:lastModifiedBy>
  <cp:revision>27</cp:revision>
  <cp:lastPrinted>2015-10-24T11:53:33Z</cp:lastPrinted>
  <dcterms:created xsi:type="dcterms:W3CDTF">2015-10-18T00:31:08Z</dcterms:created>
  <dcterms:modified xsi:type="dcterms:W3CDTF">2015-10-24T12:31:33Z</dcterms:modified>
</cp:coreProperties>
</file>