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2267744" cy="48740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МАМИН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ПРАЗДНИК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Евгений\Desktop\orig_26c284aefbfed1b8affbe5539f08d7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824536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МНЕМОТА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71600" y="1556792"/>
          <a:ext cx="7324825" cy="3715351"/>
        </p:xfrm>
        <a:graphic>
          <a:graphicData uri="http://schemas.openxmlformats.org/drawingml/2006/table">
            <a:tbl>
              <a:tblPr/>
              <a:tblGrid>
                <a:gridCol w="1944855"/>
                <a:gridCol w="5379970"/>
              </a:tblGrid>
              <a:tr h="37153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124744"/>
          <a:ext cx="7632848" cy="42269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632848"/>
              </a:tblGrid>
              <a:tr h="42269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http://infoprivorot.ru/wp-content/uploads/2015/03/chernaya-vosmer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ochemu4ka.ru/otkrytki/dmatery/dm1CH-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12776"/>
            <a:ext cx="19716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1.bp.blogspot.com/_XuTQI-8Rm2M/SxUnrQykIPI/AAAAAAAAACE/f5UdAu4v1A0/s1600/%D0%9A%D0%B0%D1%80%D1%82%D0%BE%D1%87%D0%BA%D0%B0+%D0%B4%D0%BE%D0%BC%D0%B8%D0%BA.bm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484784"/>
            <a:ext cx="1066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st.depositphotos.com/1526816/1437/v/950/depositphotos_14372079-a-rose-sketch.jpg?download=tru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284984"/>
            <a:ext cx="93610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sciences-du-comportement.fr/uploads/Jan-2014/smiley_heureux_content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28498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portalsystem.ru/wp-content/uploads/2014/09/19200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501008"/>
            <a:ext cx="15906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55576" y="33265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МНЕМОТАБЛИЦА  К  РАССКАЗУ  «МАМИН   ПРАЗДНИК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МНЕМОТА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 Цыганков</dc:creator>
  <cp:lastModifiedBy>Евгений Цыганков</cp:lastModifiedBy>
  <cp:revision>2</cp:revision>
  <dcterms:created xsi:type="dcterms:W3CDTF">2016-02-27T13:34:45Z</dcterms:created>
  <dcterms:modified xsi:type="dcterms:W3CDTF">2016-02-27T13:44:48Z</dcterms:modified>
</cp:coreProperties>
</file>