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0" r:id="rId5"/>
    <p:sldId id="259" r:id="rId6"/>
    <p:sldId id="261" r:id="rId7"/>
    <p:sldId id="262" r:id="rId8"/>
    <p:sldId id="263" r:id="rId9"/>
    <p:sldId id="269" r:id="rId10"/>
    <p:sldId id="265" r:id="rId11"/>
    <p:sldId id="264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518F-8D65-43E6-A59D-561B99999169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C5B5-AC65-4909-921C-2B5C0026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03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518F-8D65-43E6-A59D-561B99999169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C5B5-AC65-4909-921C-2B5C0026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8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518F-8D65-43E6-A59D-561B99999169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C5B5-AC65-4909-921C-2B5C0026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30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518F-8D65-43E6-A59D-561B99999169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C5B5-AC65-4909-921C-2B5C0026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17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518F-8D65-43E6-A59D-561B99999169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C5B5-AC65-4909-921C-2B5C0026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1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518F-8D65-43E6-A59D-561B99999169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C5B5-AC65-4909-921C-2B5C0026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518F-8D65-43E6-A59D-561B99999169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C5B5-AC65-4909-921C-2B5C0026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6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518F-8D65-43E6-A59D-561B99999169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C5B5-AC65-4909-921C-2B5C0026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99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518F-8D65-43E6-A59D-561B99999169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C5B5-AC65-4909-921C-2B5C0026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405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518F-8D65-43E6-A59D-561B99999169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C5B5-AC65-4909-921C-2B5C0026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20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518F-8D65-43E6-A59D-561B99999169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8C5B5-AC65-4909-921C-2B5C0026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842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7518F-8D65-43E6-A59D-561B99999169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C5B5-AC65-4909-921C-2B5C00260C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8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52" y="5589240"/>
            <a:ext cx="45683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Подготовила и провела: Павловская Г.И.</a:t>
            </a:r>
          </a:p>
          <a:p>
            <a:r>
              <a:rPr lang="ru-RU" sz="2000" dirty="0" smtClean="0"/>
              <a:t>Воспитатель детского сада № 3 </a:t>
            </a:r>
          </a:p>
          <a:p>
            <a:r>
              <a:rPr lang="ru-RU" sz="2000" dirty="0" smtClean="0"/>
              <a:t>Санкт - Петербурга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8856984" cy="669674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4283968" y="4725144"/>
            <a:ext cx="3041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Подготовила и провела :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Павловская Г.И.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15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" y="116632"/>
            <a:ext cx="9036496" cy="66247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84761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1" y="44624"/>
            <a:ext cx="9144000" cy="6858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66554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651092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77413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856984" cy="640871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3199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42" y="116632"/>
            <a:ext cx="8784246" cy="655272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98920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755360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87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4" y="116631"/>
            <a:ext cx="8716968" cy="66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29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89130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669545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4479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8365"/>
            <a:ext cx="8842176" cy="655272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8595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4302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7" y="116632"/>
            <a:ext cx="8928992" cy="666936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9765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37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90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3" y="116632"/>
            <a:ext cx="8957263" cy="662473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2582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1" y="116632"/>
            <a:ext cx="8918512" cy="66888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283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88640"/>
            <a:ext cx="8890000" cy="648072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9099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928992" cy="633670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052161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22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5</cp:revision>
  <dcterms:created xsi:type="dcterms:W3CDTF">2016-02-14T10:59:10Z</dcterms:created>
  <dcterms:modified xsi:type="dcterms:W3CDTF">2016-02-14T11:39:19Z</dcterms:modified>
</cp:coreProperties>
</file>