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C81-F36B-4262-A688-8AB73ACFBF8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3F3D-A27D-4F59-9202-AF8EFFA05C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C81-F36B-4262-A688-8AB73ACFBF8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3F3D-A27D-4F59-9202-AF8EFFA05C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C81-F36B-4262-A688-8AB73ACFBF8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3F3D-A27D-4F59-9202-AF8EFFA05C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C81-F36B-4262-A688-8AB73ACFBF8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3F3D-A27D-4F59-9202-AF8EFFA05C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C81-F36B-4262-A688-8AB73ACFBF8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3F3D-A27D-4F59-9202-AF8EFFA05C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C81-F36B-4262-A688-8AB73ACFBF8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3F3D-A27D-4F59-9202-AF8EFFA05C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C81-F36B-4262-A688-8AB73ACFBF8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3F3D-A27D-4F59-9202-AF8EFFA05C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C81-F36B-4262-A688-8AB73ACFBF8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3F3D-A27D-4F59-9202-AF8EFFA05C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C81-F36B-4262-A688-8AB73ACFBF8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3F3D-A27D-4F59-9202-AF8EFFA05C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C81-F36B-4262-A688-8AB73ACFBF8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3F3D-A27D-4F59-9202-AF8EFFA05C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C81-F36B-4262-A688-8AB73ACFBF8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F3F3D-A27D-4F59-9202-AF8EFFA05C6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E66C81-F36B-4262-A688-8AB73ACFBF8F}" type="datetimeFigureOut">
              <a:rPr lang="ru-RU" smtClean="0"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F3F3D-A27D-4F59-9202-AF8EFFA05C6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TheMoms.RU - Album Photo View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2872" y="-94565"/>
            <a:ext cx="907825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Проект: « Люблю березку русскую…..»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072066" y="3470114"/>
            <a:ext cx="4071934" cy="338788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Автор проекта: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Комарова Людмила Николаевна воспитатель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кв. кат.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Руководитель проекта: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Гусева Ирина Геннадьевна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ст. воспитатель </a:t>
            </a:r>
            <a:r>
              <a:rPr kumimoji="0" lang="ru-RU" sz="1800" b="1" i="0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высш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кв. кат.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базе: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МБДОУ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№3 «Детский сад комбинированного</a:t>
            </a:r>
            <a:r>
              <a:rPr kumimoji="0" lang="ru-RU" sz="18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вида</a:t>
            </a: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«Огонек»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п.г.т. Камские Поляны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Нижнекамского района    РТ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Fcy;&amp;ocy;&amp;tcy;&amp;ocy; &amp;vcy;&amp;iecy;&amp;tcy;&amp;kcy;&amp;icy; &amp;bcy;&amp;iecy;&amp;rcy;&amp;iecy;&amp;zcy;&amp;ycy;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&amp;rcy;&amp;ocy;&amp;shchcy;&amp;acy;, &amp;bcy;&amp;iecy;&amp;rcy;&amp;iecy;&amp;zcy;&amp;ycy;, &amp;dcy;&amp;iecy;&amp;rcy;&amp;iecy;&amp;vcy;&amp;softcy;&amp;yacy;, &amp;tcy;&amp;rcy;&amp;ocy;&amp;pcy;&amp;icy;&amp;ncy;&amp;kcy;&amp;acy;, &amp;lcy;&amp;iecy;&amp;scy;&amp;ocy;&amp;kcy; &amp;Kcy;&amp;acy;&amp;rcy;&amp;tcy;&amp;icy;&amp;ncy;&amp;kcy;&amp;icy; &amp;ncy;&amp;acy; &amp;rcy;&amp;acy;&amp;bcy;&amp;ocy;&amp;chcy;&amp;icy;&amp;jcy; &amp;scy;&amp;tcy;&amp;ocy;&amp;lcy;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428728" y="500042"/>
            <a:ext cx="6390005" cy="3993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Fcy;&amp;ocy;&amp;tcy;&amp;ocy; &amp;vcy;&amp;iecy;&amp;tcy;&amp;kcy;&amp;icy; &amp;bcy;&amp;iecy;&amp;rcy;&amp;iecy;&amp;zcy;&amp;ycy;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&amp;Zcy;&amp;acy;&amp;dcy;&amp;ocy;&amp;rcy;&amp;ncy;&amp;ycy;&amp;iecy; &amp;icy; &amp;pcy;&amp;rcy;&amp;iecy;&amp;kcy;&amp;rcy;&amp;acy;&amp;scy;&amp;ncy;&amp;ycy;&amp;iecy; &amp;zcy;&amp;icy;&amp;mcy;&amp;ncy;&amp;icy;&amp;iecy; &amp;kcy;&amp;acy;&amp;rcy;&amp;tcy;&amp;icy;&amp;ncy;&amp;kcy;&amp;icy; (25 &amp;fcy;&amp;ocy;&amp;tcy;&amp;ocy;)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376997" y="1300179"/>
            <a:ext cx="6390005" cy="42576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Fcy;&amp;ocy;&amp;tcy;&amp;ocy; &amp;vcy;&amp;iecy;&amp;tcy;&amp;kcy;&amp;icy; &amp;bcy;&amp;iecy;&amp;rcy;&amp;iecy;&amp;zcy;&amp;ycy;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Fcy;&amp;ocy;&amp;tcy;&amp;ocy; &amp;vcy;&amp;iecy;&amp;tcy;&amp;kcy;&amp;icy; &amp;bcy;&amp;iecy;&amp;rcy;&amp;iecy;&amp;zcy;&amp;ycy;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Fcy;&amp;ocy;&amp;tcy;&amp;ocy; &amp;vcy;&amp;iecy;&amp;tcy;&amp;kcy;&amp;icy; &amp;bcy;&amp;iecy;&amp;rcy;&amp;iecy;&amp;zcy;&amp;ycy;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&amp;pcy;&amp;lcy;&amp;acy;&amp;tcy;&amp;softcy;&amp;iecy;, &amp;shcy;&amp;lcy;&amp;yacy;&amp;pcy;&amp;acy;, &amp;dcy;&amp;iecy;&amp;vcy;&amp;ocy;&amp;chcy;&amp;kcy;&amp;acy;, &amp;kcy;&amp;ocy;&amp;rcy;&amp;zcy;&amp;icy;&amp;ncy;&amp;kcy;&amp;acy;, &amp;rcy;&amp;icy;&amp;scy;&amp;ucy;&amp;ncy;&amp;ocy;&amp;kcy;, &amp;bcy;&amp;acy;&amp;bcy;&amp;ocy;&amp;chcy;&amp;kcy;&amp;acy;, &amp;tscy;&amp;vcy;&amp;iecy;&amp;tcy;&amp;ycy;, &amp;ucy;&amp;lcy;&amp;ycy;&amp;bcy;&amp;kcy;&amp;acy;, &amp;bcy;&amp;iecy;&amp;rcy;&amp;iocy;&amp;zcy;&amp;ycy;, &amp;lcy;&amp;ucy;&amp;zhcy;&amp;acy;&amp;jcy;&amp;kcy;&amp;acy; - (&amp;kcy;&amp;acy;&amp;rcy;&amp;tcy;&amp;icy;&amp;ncy;&amp;kcy;&amp;acy;, &amp;icy;&amp;zcy;&amp;ocy;&amp;bcy;&amp;rcy;&amp;acy;&amp;zhcy;&amp;iecy;&amp;ncy;&amp;icy;&amp;iecy;, &amp;fcy;&amp;ocy;&amp;tcy;&amp;ocy;, &amp;ocy;&amp;bcy;&amp;ocy;&amp;icy; 368346)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0" y="4643446"/>
            <a:ext cx="89297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Down">
              <a:avLst>
                <a:gd name="adj" fmla="val 21423325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Fcy;&amp;ocy;&amp;tcy;&amp;ocy; &amp;vcy;&amp;iecy;&amp;tcy;&amp;kcy;&amp;icy; &amp;bcy;&amp;iecy;&amp;rcy;&amp;iecy;&amp;zcy;&amp;ycy;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928794" y="500042"/>
            <a:ext cx="5357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Цель проекта:</a:t>
            </a:r>
            <a:endParaRPr lang="ru-RU" sz="4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2143116"/>
            <a:ext cx="80724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Углубить </a:t>
            </a:r>
            <a:r>
              <a:rPr lang="ru-RU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представления</a:t>
            </a:r>
          </a:p>
          <a:p>
            <a:pPr algn="ctr"/>
            <a:r>
              <a:rPr lang="ru-RU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о природном объекте- береза, ее пользе в окружающем мире.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Fcy;&amp;ocy;&amp;tcy;&amp;ocy; &amp;vcy;&amp;iecy;&amp;tcy;&amp;kcy;&amp;icy; &amp;bcy;&amp;iecy;&amp;rcy;&amp;iecy;&amp;zcy;&amp;ycy;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857224" y="571480"/>
            <a:ext cx="7215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Задачи проекта</a:t>
            </a:r>
            <a:r>
              <a:rPr lang="ru-RU" sz="48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4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1975938"/>
            <a:ext cx="885828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1.Дать  новые знания: почему береза имеет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белую кору;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2.Совершенствовать знания о дереве березе: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листья, ствол, кора, корни.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3.Закрепить знания о пользе березы для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оздоровления организма: кислород, сок, тень.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4.Воспитывать интерес и заботу к березе,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желание ее оберегать.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Fcy;&amp;ocy;&amp;tcy;&amp;ocy; &amp;vcy;&amp;iecy;&amp;tcy;&amp;kcy;&amp;icy; &amp;bcy;&amp;iecy;&amp;rcy;&amp;iecy;&amp;zcy;&amp;ycy;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71472" y="-332204"/>
            <a:ext cx="857252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800" b="1" i="1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План проекта: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71472" y="1396642"/>
            <a:ext cx="821537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Утро: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1.Разучивание физ. минутки 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2.Дид. игра «С какого дерева листок».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3. Консультация для родителей «Стихи, загадки,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игры о березе».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Прогулка: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Целевая прогулка по  экологической тропинке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"День рождение березы».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Вечер: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1.НОД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 тему: «Берёза – белая подруга».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accent6">
                  <a:lumMod val="20000"/>
                  <a:lumOff val="80000"/>
                </a:schemeClr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2. Консультация для родителей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«В союзе с природой».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Fcy;&amp;ocy;&amp;tcy;&amp;ocy; &amp;vcy;&amp;iecy;&amp;tcy;&amp;kcy;&amp;icy; &amp;bcy;&amp;iecy;&amp;rcy;&amp;iecy;&amp;zcy;&amp;ycy;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50ds.ru/img/_3MO0WVO56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r="1235" b="13043"/>
          <a:stretch>
            <a:fillRect/>
          </a:stretch>
        </p:blipFill>
        <p:spPr bwMode="auto">
          <a:xfrm>
            <a:off x="1500166" y="3643314"/>
            <a:ext cx="5715040" cy="2857520"/>
          </a:xfrm>
          <a:prstGeom prst="rect">
            <a:avLst/>
          </a:prstGeom>
          <a:noFill/>
          <a:ln>
            <a:noFill/>
          </a:ln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14282" y="211604"/>
            <a:ext cx="8929718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Ранней осенью летят неисчислимые эскадрильи двукрылых семян-самолетиков березы.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Вместе с детьми находим семена-самолетики и рассматриваем их.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Fcy;&amp;ocy;&amp;tcy;&amp;ocy; &amp;vcy;&amp;iecy;&amp;tcy;&amp;kcy;&amp;icy; &amp;bcy;&amp;iecy;&amp;rcy;&amp;iecy;&amp;zcy;&amp;ycy;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3292769"/>
            <a:ext cx="892971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Предложить детям обнять, украсить лентами, погладить березку и сказать: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"Расти, милая березонька, радуй добрых людей". 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D:\USER\Рабочий стол\Я 050.JPG"/>
          <p:cNvPicPr/>
          <p:nvPr/>
        </p:nvPicPr>
        <p:blipFill>
          <a:blip r:embed="rId3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12142"/>
          <a:stretch>
            <a:fillRect/>
          </a:stretch>
        </p:blipFill>
        <p:spPr bwMode="auto">
          <a:xfrm>
            <a:off x="1142976" y="214290"/>
            <a:ext cx="6276975" cy="292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Fcy;&amp;ocy;&amp;tcy;&amp;ocy; &amp;vcy;&amp;iecy;&amp;tcy;&amp;kcy;&amp;icy; &amp;bcy;&amp;iecy;&amp;rcy;&amp;iecy;&amp;zcy;&amp;ycy;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D:\USER\Рабочий стол\Я 047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b="12121"/>
          <a:stretch>
            <a:fillRect/>
          </a:stretch>
        </p:blipFill>
        <p:spPr bwMode="auto">
          <a:xfrm>
            <a:off x="1785918" y="357166"/>
            <a:ext cx="5643602" cy="4143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Fcy;&amp;ocy;&amp;tcy;&amp;ocy; &amp;vcy;&amp;iecy;&amp;tcy;&amp;kcy;&amp;icy; &amp;bcy;&amp;iecy;&amp;rcy;&amp;iecy;&amp;zcy;&amp;ycy;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&amp;IEcy;&amp;scy;&amp;iecy;&amp;ncy;&amp;icy;&amp;ncy; - &amp;IEcy;&amp;scy;&amp;iecy;&amp;ncy;&amp;icy;&amp;ncy; - &amp;Kcy;&amp;acy;&amp;rcy;&amp;tcy;&amp;icy;&amp;ncy;&amp;kcy;&amp;icy; &amp;pcy;&amp;ocy; &amp;lcy;&amp;icy;&amp;tcy;&amp;iecy;&amp;rcy;&amp;acy;&amp;tcy;&amp;ucy;&amp;rcy;&amp;iecy;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&amp;Fcy;&amp;ocy;&amp;tcy;&amp;ocy; &amp;vcy;&amp;iecy;&amp;tcy;&amp;kcy;&amp;icy; &amp;bcy;&amp;iecy;&amp;rcy;&amp;iecy;&amp;zcy;&amp;ycy;"/>
          <p:cNvPicPr/>
          <p:nvPr/>
        </p:nvPicPr>
        <p:blipFill>
          <a:blip r:embed="rId2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&amp;Scy;&amp;kcy;&amp;acy;&amp;zcy;&amp;ocy;&amp;chcy;&amp;ncy;&amp;ycy;&amp;iecy; &amp;pcy;&amp;iecy;&amp;jcy;&amp;zcy;&amp;acy;&amp;zhcy;&amp;icy; &amp;khcy;&amp;ucy;&amp;dcy;&amp;ocy;&amp;zhcy;&amp;ncy;&amp;icy;&amp;kcy;&amp;acy; &amp;Vcy;&amp;icy;&amp;kcy;&amp;tcy;&amp;ocy;&amp;rcy;&amp;acy; &amp;Zcy;&amp;acy;&amp;khcy;&amp;acy;&amp;rcy;&amp;ocy;&amp;vcy;&amp;icy;&amp;chcy;&amp;acy; &amp;TScy;&amp;ycy;&amp;gcy;&amp;acy;&amp;ncy;&amp;ocy;&amp;vcy;&amp;acy; &quot; &amp;Fcy;&amp;ecy;&amp;ncy;&amp;tcy;&amp;iecy;&amp;zcy;&amp;icy;, &amp;fcy;&amp;acy;&amp;ncy;&amp;tcy;&amp;acy;&amp;scy;&amp;tcy;&amp;icy;&amp;kcy;&amp;acy;, &amp;icy;&amp;gcy;&amp;rcy;&amp;ycy;.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244</Words>
  <Application>Microsoft Office PowerPoint</Application>
  <PresentationFormat>Экран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ICL</dc:creator>
  <cp:lastModifiedBy>ICL</cp:lastModifiedBy>
  <cp:revision>8</cp:revision>
  <dcterms:created xsi:type="dcterms:W3CDTF">2015-03-30T09:54:46Z</dcterms:created>
  <dcterms:modified xsi:type="dcterms:W3CDTF">2015-03-30T11:11:24Z</dcterms:modified>
</cp:coreProperties>
</file>