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6" r:id="rId13"/>
    <p:sldId id="267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3526F-A8F0-42F5-A2C3-4322CCF9C3F8}" type="datetimeFigureOut">
              <a:rPr lang="ru-RU" smtClean="0"/>
              <a:t>23.02.2016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42DC0-7C23-45F3-B90F-5D629991E3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4436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3526F-A8F0-42F5-A2C3-4322CCF9C3F8}" type="datetimeFigureOut">
              <a:rPr lang="ru-RU" smtClean="0"/>
              <a:t>23.02.2016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42DC0-7C23-45F3-B90F-5D629991E3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0639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3526F-A8F0-42F5-A2C3-4322CCF9C3F8}" type="datetimeFigureOut">
              <a:rPr lang="ru-RU" smtClean="0"/>
              <a:t>23.02.2016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42DC0-7C23-45F3-B90F-5D629991E3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440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3526F-A8F0-42F5-A2C3-4322CCF9C3F8}" type="datetimeFigureOut">
              <a:rPr lang="ru-RU" smtClean="0"/>
              <a:t>23.02.2016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42DC0-7C23-45F3-B90F-5D629991E3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8871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3526F-A8F0-42F5-A2C3-4322CCF9C3F8}" type="datetimeFigureOut">
              <a:rPr lang="ru-RU" smtClean="0"/>
              <a:t>23.02.2016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42DC0-7C23-45F3-B90F-5D629991E3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291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3526F-A8F0-42F5-A2C3-4322CCF9C3F8}" type="datetimeFigureOut">
              <a:rPr lang="ru-RU" smtClean="0"/>
              <a:t>23.02.2016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42DC0-7C23-45F3-B90F-5D629991E3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5327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3526F-A8F0-42F5-A2C3-4322CCF9C3F8}" type="datetimeFigureOut">
              <a:rPr lang="ru-RU" smtClean="0"/>
              <a:t>23.02.2016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42DC0-7C23-45F3-B90F-5D629991E3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363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3526F-A8F0-42F5-A2C3-4322CCF9C3F8}" type="datetimeFigureOut">
              <a:rPr lang="ru-RU" smtClean="0"/>
              <a:t>23.02.2016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42DC0-7C23-45F3-B90F-5D629991E3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7221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3526F-A8F0-42F5-A2C3-4322CCF9C3F8}" type="datetimeFigureOut">
              <a:rPr lang="ru-RU" smtClean="0"/>
              <a:t>23.02.2016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42DC0-7C23-45F3-B90F-5D629991E3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8227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3526F-A8F0-42F5-A2C3-4322CCF9C3F8}" type="datetimeFigureOut">
              <a:rPr lang="ru-RU" smtClean="0"/>
              <a:t>23.02.2016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42DC0-7C23-45F3-B90F-5D629991E3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0748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3526F-A8F0-42F5-A2C3-4322CCF9C3F8}" type="datetimeFigureOut">
              <a:rPr lang="ru-RU" smtClean="0"/>
              <a:t>23.02.2016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42DC0-7C23-45F3-B90F-5D629991E3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0685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93526F-A8F0-42F5-A2C3-4322CCF9C3F8}" type="datetimeFigureOut">
              <a:rPr lang="ru-RU" smtClean="0"/>
              <a:t>23.02.2016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F42DC0-7C23-45F3-B90F-5D629991E3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7067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ru-RU" sz="6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Развивающая игра</a:t>
            </a:r>
            <a:br>
              <a:rPr lang="ru-RU" sz="6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6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«Сосчитай контур»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499992" y="4941168"/>
            <a:ext cx="441261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Подготовила: </a:t>
            </a:r>
            <a:r>
              <a:rPr lang="ru-RU" dirty="0" err="1" smtClean="0"/>
              <a:t>Малиева</a:t>
            </a:r>
            <a:r>
              <a:rPr lang="ru-RU" dirty="0" smtClean="0"/>
              <a:t> Наталья Петровна</a:t>
            </a:r>
          </a:p>
          <a:p>
            <a:r>
              <a:rPr lang="ru-RU" dirty="0" smtClean="0"/>
              <a:t>                           педагог – психолог </a:t>
            </a:r>
          </a:p>
          <a:p>
            <a:r>
              <a:rPr lang="ru-RU" dirty="0" smtClean="0"/>
              <a:t>                           МКДОУ «Детский сад № 17»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275856" y="6381328"/>
            <a:ext cx="1746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/>
              <a:t>г.Элиста</a:t>
            </a:r>
            <a:r>
              <a:rPr lang="ru-RU" dirty="0" smtClean="0"/>
              <a:t>, 2016 г.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2891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2318048" y="5085184"/>
            <a:ext cx="914400" cy="16561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9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14400" y="5085184"/>
            <a:ext cx="914400" cy="16561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sz="9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067944" y="5085184"/>
            <a:ext cx="914400" cy="16561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9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868144" y="5085184"/>
            <a:ext cx="914400" cy="158417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9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7740352" y="5085184"/>
            <a:ext cx="914400" cy="158417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9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Управляющая кнопка: далее 9">
            <a:hlinkClick r:id="" action="ppaction://hlinkshowjump?jump=nextslide" highlightClick="1"/>
          </p:cNvPr>
          <p:cNvSpPr/>
          <p:nvPr/>
        </p:nvSpPr>
        <p:spPr>
          <a:xfrm>
            <a:off x="8772684" y="6414080"/>
            <a:ext cx="355488" cy="332612"/>
          </a:xfrm>
          <a:prstGeom prst="actionButtonForwardNex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9128172" cy="4869160"/>
          </a:xfrm>
        </p:spPr>
      </p:pic>
    </p:spTree>
    <p:extLst>
      <p:ext uri="{BB962C8B-B14F-4D97-AF65-F5344CB8AC3E}">
        <p14:creationId xmlns:p14="http://schemas.microsoft.com/office/powerpoint/2010/main" val="3818670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2318048" y="5085184"/>
            <a:ext cx="914400" cy="16561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9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14400" y="5085184"/>
            <a:ext cx="914400" cy="16561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sz="9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067944" y="5085184"/>
            <a:ext cx="914400" cy="16561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9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868144" y="5085184"/>
            <a:ext cx="914400" cy="158417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9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7740352" y="5085184"/>
            <a:ext cx="914400" cy="158417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9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Управляющая кнопка: далее 9">
            <a:hlinkClick r:id="" action="ppaction://hlinkshowjump?jump=nextslide" highlightClick="1"/>
          </p:cNvPr>
          <p:cNvSpPr/>
          <p:nvPr/>
        </p:nvSpPr>
        <p:spPr>
          <a:xfrm>
            <a:off x="8772684" y="6414080"/>
            <a:ext cx="355488" cy="332612"/>
          </a:xfrm>
          <a:prstGeom prst="actionButtonForwardNex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Объект 2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3" y="0"/>
            <a:ext cx="7488833" cy="4869160"/>
          </a:xfrm>
        </p:spPr>
      </p:pic>
    </p:spTree>
    <p:extLst>
      <p:ext uri="{BB962C8B-B14F-4D97-AF65-F5344CB8AC3E}">
        <p14:creationId xmlns:p14="http://schemas.microsoft.com/office/powerpoint/2010/main" val="1096726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2318048" y="5085184"/>
            <a:ext cx="914400" cy="16561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ru-RU" sz="9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14400" y="5085184"/>
            <a:ext cx="914400" cy="16561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sz="9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067944" y="5085184"/>
            <a:ext cx="914400" cy="16561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ru-RU" sz="9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868144" y="5085184"/>
            <a:ext cx="914400" cy="158417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9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7380312" y="5085184"/>
            <a:ext cx="1392372" cy="158417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ru-RU" sz="8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Управляющая кнопка: далее 9">
            <a:hlinkClick r:id="" action="ppaction://hlinkshowjump?jump=nextslide" highlightClick="1"/>
          </p:cNvPr>
          <p:cNvSpPr/>
          <p:nvPr/>
        </p:nvSpPr>
        <p:spPr>
          <a:xfrm>
            <a:off x="8772684" y="6414080"/>
            <a:ext cx="355488" cy="332612"/>
          </a:xfrm>
          <a:prstGeom prst="actionButtonForwardNex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Объект 2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869160"/>
          </a:xfrm>
        </p:spPr>
      </p:pic>
    </p:spTree>
    <p:extLst>
      <p:ext uri="{BB962C8B-B14F-4D97-AF65-F5344CB8AC3E}">
        <p14:creationId xmlns:p14="http://schemas.microsoft.com/office/powerpoint/2010/main" val="1873162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2318048" y="5085184"/>
            <a:ext cx="914400" cy="16561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ru-RU" sz="9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14400" y="5085184"/>
            <a:ext cx="914400" cy="16561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sz="9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067944" y="5085184"/>
            <a:ext cx="914400" cy="16561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ru-RU" sz="9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868144" y="5085184"/>
            <a:ext cx="914400" cy="158417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9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7380312" y="5085184"/>
            <a:ext cx="1392372" cy="158417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ru-RU" sz="8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Управляющая кнопка: далее 9">
            <a:hlinkClick r:id="" action="ppaction://hlinkshowjump?jump=nextslide" highlightClick="1"/>
          </p:cNvPr>
          <p:cNvSpPr/>
          <p:nvPr/>
        </p:nvSpPr>
        <p:spPr>
          <a:xfrm>
            <a:off x="8772684" y="6414080"/>
            <a:ext cx="355488" cy="332612"/>
          </a:xfrm>
          <a:prstGeom prst="actionButtonForwardNex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28172" cy="4869160"/>
          </a:xfrm>
        </p:spPr>
      </p:pic>
    </p:spTree>
    <p:extLst>
      <p:ext uri="{BB962C8B-B14F-4D97-AF65-F5344CB8AC3E}">
        <p14:creationId xmlns:p14="http://schemas.microsoft.com/office/powerpoint/2010/main" val="715902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2318048" y="5085184"/>
            <a:ext cx="914400" cy="16561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ru-RU" sz="9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14400" y="5085184"/>
            <a:ext cx="914400" cy="16561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sz="9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067944" y="5085184"/>
            <a:ext cx="914400" cy="16561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ru-RU" sz="9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868144" y="5085184"/>
            <a:ext cx="914400" cy="158417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9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7380312" y="5085184"/>
            <a:ext cx="1392372" cy="158417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ru-RU" sz="8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Управляющая кнопка: далее 9">
            <a:hlinkClick r:id="" action="ppaction://hlinkshowjump?jump=nextslide" highlightClick="1"/>
          </p:cNvPr>
          <p:cNvSpPr/>
          <p:nvPr/>
        </p:nvSpPr>
        <p:spPr>
          <a:xfrm>
            <a:off x="8772684" y="6414080"/>
            <a:ext cx="355488" cy="332612"/>
          </a:xfrm>
          <a:prstGeom prst="actionButtonForwardNex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Объект 2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28172" cy="4797152"/>
          </a:xfrm>
        </p:spPr>
      </p:pic>
    </p:spTree>
    <p:extLst>
      <p:ext uri="{BB962C8B-B14F-4D97-AF65-F5344CB8AC3E}">
        <p14:creationId xmlns:p14="http://schemas.microsoft.com/office/powerpoint/2010/main" val="193794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2318048" y="5085184"/>
            <a:ext cx="914400" cy="16561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ru-RU" sz="9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14400" y="5085184"/>
            <a:ext cx="914400" cy="16561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sz="9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067944" y="5085184"/>
            <a:ext cx="914400" cy="16561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ru-RU" sz="9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868144" y="5085184"/>
            <a:ext cx="914400" cy="158417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9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7380312" y="5085184"/>
            <a:ext cx="1392372" cy="158417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ru-RU" sz="8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Управляющая кнопка: далее 9">
            <a:hlinkClick r:id="" action="ppaction://hlinkshowjump?jump=nextslide" highlightClick="1"/>
          </p:cNvPr>
          <p:cNvSpPr/>
          <p:nvPr/>
        </p:nvSpPr>
        <p:spPr>
          <a:xfrm>
            <a:off x="8772684" y="6414080"/>
            <a:ext cx="355488" cy="332612"/>
          </a:xfrm>
          <a:prstGeom prst="actionButtonForwardNex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28172" cy="4797152"/>
          </a:xfrm>
        </p:spPr>
      </p:pic>
    </p:spTree>
    <p:extLst>
      <p:ext uri="{BB962C8B-B14F-4D97-AF65-F5344CB8AC3E}">
        <p14:creationId xmlns:p14="http://schemas.microsoft.com/office/powerpoint/2010/main" val="541289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132856"/>
            <a:ext cx="8229600" cy="1143000"/>
          </a:xfrm>
        </p:spPr>
        <p:txBody>
          <a:bodyPr>
            <a:noAutofit/>
          </a:bodyPr>
          <a:lstStyle/>
          <a:p>
            <a:r>
              <a:rPr lang="ru-RU" sz="7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 О Л О Д Ц Ы!</a:t>
            </a:r>
            <a:endParaRPr lang="ru-RU" sz="7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4176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24744"/>
            <a:ext cx="8229600" cy="3168352"/>
          </a:xfrm>
        </p:spPr>
        <p:txBody>
          <a:bodyPr>
            <a:normAutofit/>
          </a:bodyPr>
          <a:lstStyle/>
          <a:p>
            <a:r>
              <a:rPr lang="ru-RU" sz="6000" dirty="0" smtClean="0">
                <a:latin typeface="Monotype Corsiva" pitchFamily="66" charset="0"/>
              </a:rPr>
              <a:t>Задание:</a:t>
            </a:r>
            <a:br>
              <a:rPr lang="ru-RU" sz="6000" dirty="0" smtClean="0">
                <a:latin typeface="Monotype Corsiva" pitchFamily="66" charset="0"/>
              </a:rPr>
            </a:br>
            <a:r>
              <a:rPr lang="ru-RU" sz="6000" dirty="0" smtClean="0">
                <a:latin typeface="Monotype Corsiva" pitchFamily="66" charset="0"/>
              </a:rPr>
              <a:t>Сосчитай контуры</a:t>
            </a:r>
            <a:r>
              <a:rPr lang="ru-RU" sz="6000" dirty="0" smtClean="0"/>
              <a:t>.</a:t>
            </a:r>
            <a:br>
              <a:rPr lang="ru-RU" sz="6000" dirty="0" smtClean="0"/>
            </a:b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2342094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6056" y="0"/>
            <a:ext cx="9280055" cy="5013176"/>
          </a:xfrm>
        </p:spPr>
      </p:pic>
      <p:sp>
        <p:nvSpPr>
          <p:cNvPr id="16" name="Прямоугольник 15"/>
          <p:cNvSpPr/>
          <p:nvPr/>
        </p:nvSpPr>
        <p:spPr>
          <a:xfrm>
            <a:off x="2318048" y="5085184"/>
            <a:ext cx="914400" cy="16561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9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14400" y="5085184"/>
            <a:ext cx="914400" cy="16561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sz="9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067944" y="5085184"/>
            <a:ext cx="914400" cy="16561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9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868144" y="5085184"/>
            <a:ext cx="914400" cy="158417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9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7740352" y="5085184"/>
            <a:ext cx="914400" cy="158417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9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Управляющая кнопка: далее 1">
            <a:hlinkClick r:id="" action="ppaction://hlinkshowjump?jump=nextslide" highlightClick="1"/>
          </p:cNvPr>
          <p:cNvSpPr/>
          <p:nvPr/>
        </p:nvSpPr>
        <p:spPr>
          <a:xfrm>
            <a:off x="8772684" y="6414080"/>
            <a:ext cx="355488" cy="332612"/>
          </a:xfrm>
          <a:prstGeom prst="actionButtonForwardNex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6529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2318048" y="5085184"/>
            <a:ext cx="914400" cy="16561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9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14400" y="5085184"/>
            <a:ext cx="914400" cy="16561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sz="9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067944" y="5085184"/>
            <a:ext cx="914400" cy="16561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9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868144" y="5085184"/>
            <a:ext cx="914400" cy="158417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9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7740352" y="5085184"/>
            <a:ext cx="914400" cy="158417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9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Объект 2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869160"/>
          </a:xfrm>
        </p:spPr>
      </p:pic>
      <p:sp>
        <p:nvSpPr>
          <p:cNvPr id="10" name="Управляющая кнопка: далее 9">
            <a:hlinkClick r:id="" action="ppaction://hlinkshowjump?jump=nextslide" highlightClick="1"/>
          </p:cNvPr>
          <p:cNvSpPr/>
          <p:nvPr/>
        </p:nvSpPr>
        <p:spPr>
          <a:xfrm>
            <a:off x="8772684" y="6414080"/>
            <a:ext cx="355488" cy="332612"/>
          </a:xfrm>
          <a:prstGeom prst="actionButtonForwardNex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3642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2318048" y="5085184"/>
            <a:ext cx="914400" cy="16561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9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14400" y="5085184"/>
            <a:ext cx="914400" cy="16561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sz="9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067944" y="5085184"/>
            <a:ext cx="914400" cy="16561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9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868144" y="5085184"/>
            <a:ext cx="914400" cy="158417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9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7740352" y="5085184"/>
            <a:ext cx="914400" cy="158417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9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4797152"/>
          </a:xfrm>
        </p:spPr>
      </p:pic>
      <p:sp>
        <p:nvSpPr>
          <p:cNvPr id="10" name="Управляющая кнопка: далее 9">
            <a:hlinkClick r:id="" action="ppaction://hlinkshowjump?jump=nextslide" highlightClick="1"/>
          </p:cNvPr>
          <p:cNvSpPr/>
          <p:nvPr/>
        </p:nvSpPr>
        <p:spPr>
          <a:xfrm>
            <a:off x="8772684" y="6414080"/>
            <a:ext cx="355488" cy="332612"/>
          </a:xfrm>
          <a:prstGeom prst="actionButtonForwardNex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4801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2318048" y="5085184"/>
            <a:ext cx="914400" cy="16561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9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14400" y="5085184"/>
            <a:ext cx="914400" cy="16561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sz="9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067944" y="5085184"/>
            <a:ext cx="914400" cy="16561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9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868144" y="5085184"/>
            <a:ext cx="914400" cy="158417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9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7740352" y="5085184"/>
            <a:ext cx="914400" cy="158417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9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Управляющая кнопка: далее 9">
            <a:hlinkClick r:id="" action="ppaction://hlinkshowjump?jump=nextslide" highlightClick="1"/>
          </p:cNvPr>
          <p:cNvSpPr/>
          <p:nvPr/>
        </p:nvSpPr>
        <p:spPr>
          <a:xfrm>
            <a:off x="8772684" y="6414080"/>
            <a:ext cx="355488" cy="332612"/>
          </a:xfrm>
          <a:prstGeom prst="actionButtonForwardNex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28172" cy="4941168"/>
          </a:xfrm>
        </p:spPr>
      </p:pic>
    </p:spTree>
    <p:extLst>
      <p:ext uri="{BB962C8B-B14F-4D97-AF65-F5344CB8AC3E}">
        <p14:creationId xmlns:p14="http://schemas.microsoft.com/office/powerpoint/2010/main" val="1628563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2318048" y="5085184"/>
            <a:ext cx="914400" cy="16561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9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14400" y="5085184"/>
            <a:ext cx="914400" cy="16561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sz="9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067944" y="5085184"/>
            <a:ext cx="914400" cy="16561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9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868144" y="5085184"/>
            <a:ext cx="914400" cy="158417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9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7740352" y="5085184"/>
            <a:ext cx="914400" cy="158417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9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Управляющая кнопка: далее 9">
            <a:hlinkClick r:id="" action="ppaction://hlinkshowjump?jump=nextslide" highlightClick="1"/>
          </p:cNvPr>
          <p:cNvSpPr/>
          <p:nvPr/>
        </p:nvSpPr>
        <p:spPr>
          <a:xfrm>
            <a:off x="8772684" y="6414080"/>
            <a:ext cx="355488" cy="332612"/>
          </a:xfrm>
          <a:prstGeom prst="actionButtonForwardNex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Объект 2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4869160"/>
          </a:xfrm>
        </p:spPr>
      </p:pic>
    </p:spTree>
    <p:extLst>
      <p:ext uri="{BB962C8B-B14F-4D97-AF65-F5344CB8AC3E}">
        <p14:creationId xmlns:p14="http://schemas.microsoft.com/office/powerpoint/2010/main" val="2374457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2318048" y="5085184"/>
            <a:ext cx="914400" cy="16561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9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14400" y="5085184"/>
            <a:ext cx="914400" cy="16561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sz="9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067944" y="5085184"/>
            <a:ext cx="914400" cy="16561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9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868144" y="5085184"/>
            <a:ext cx="914400" cy="158417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9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7740352" y="5085184"/>
            <a:ext cx="914400" cy="158417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9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Управляющая кнопка: далее 9">
            <a:hlinkClick r:id="" action="ppaction://hlinkshowjump?jump=nextslide" highlightClick="1"/>
          </p:cNvPr>
          <p:cNvSpPr/>
          <p:nvPr/>
        </p:nvSpPr>
        <p:spPr>
          <a:xfrm>
            <a:off x="8772684" y="6414080"/>
            <a:ext cx="355488" cy="332612"/>
          </a:xfrm>
          <a:prstGeom prst="actionButtonForwardNex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28173" cy="4869160"/>
          </a:xfrm>
        </p:spPr>
      </p:pic>
    </p:spTree>
    <p:extLst>
      <p:ext uri="{BB962C8B-B14F-4D97-AF65-F5344CB8AC3E}">
        <p14:creationId xmlns:p14="http://schemas.microsoft.com/office/powerpoint/2010/main" val="2351927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2318048" y="5085184"/>
            <a:ext cx="914400" cy="16561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9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14400" y="5085184"/>
            <a:ext cx="914400" cy="16561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sz="9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067944" y="5085184"/>
            <a:ext cx="914400" cy="16561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9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868144" y="5085184"/>
            <a:ext cx="914400" cy="158417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9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7740352" y="5085184"/>
            <a:ext cx="914400" cy="158417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9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Управляющая кнопка: далее 9">
            <a:hlinkClick r:id="" action="ppaction://hlinkshowjump?jump=nextslide" highlightClick="1"/>
          </p:cNvPr>
          <p:cNvSpPr/>
          <p:nvPr/>
        </p:nvSpPr>
        <p:spPr>
          <a:xfrm>
            <a:off x="8772684" y="6414080"/>
            <a:ext cx="355488" cy="332612"/>
          </a:xfrm>
          <a:prstGeom prst="actionButtonForwardNex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Объект 2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6791" y="260648"/>
            <a:ext cx="6336705" cy="4509120"/>
          </a:xfrm>
        </p:spPr>
      </p:pic>
    </p:spTree>
    <p:extLst>
      <p:ext uri="{BB962C8B-B14F-4D97-AF65-F5344CB8AC3E}">
        <p14:creationId xmlns:p14="http://schemas.microsoft.com/office/powerpoint/2010/main" val="366601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136</TotalTime>
  <Words>99</Words>
  <Application>Microsoft Office PowerPoint</Application>
  <PresentationFormat>Экран (4:3)</PresentationFormat>
  <Paragraphs>72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Развивающая игра «Сосчитай контур»</vt:lpstr>
      <vt:lpstr>Задание: Сосчитай контуры.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 О Л О Д Ц Ы!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Развивающая игра «Сосчитай контур»</dc:title>
  <dc:creator>Пользователь Windows</dc:creator>
  <cp:lastModifiedBy>Пользователь Windows</cp:lastModifiedBy>
  <cp:revision>20</cp:revision>
  <dcterms:created xsi:type="dcterms:W3CDTF">2016-01-05T20:27:15Z</dcterms:created>
  <dcterms:modified xsi:type="dcterms:W3CDTF">2016-02-24T04:06:51Z</dcterms:modified>
</cp:coreProperties>
</file>