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3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3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0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2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2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4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8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526F-A8F0-42F5-A2C3-4322CCF9C3F8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2DC0-7C23-45F3-B90F-5D62999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6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Развивающая игра</a:t>
            </a:r>
            <a:b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«Сосчитай контур»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9992" y="4941168"/>
            <a:ext cx="4412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Малиева</a:t>
            </a:r>
            <a:r>
              <a:rPr lang="ru-RU" dirty="0" smtClean="0"/>
              <a:t> Наталья Петровна</a:t>
            </a:r>
          </a:p>
          <a:p>
            <a:r>
              <a:rPr lang="ru-RU" dirty="0" smtClean="0"/>
              <a:t>                           педагог – психолог </a:t>
            </a:r>
          </a:p>
          <a:p>
            <a:r>
              <a:rPr lang="ru-RU" dirty="0" smtClean="0"/>
              <a:t>                           МКДОУ «Детский сад № 17»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81328"/>
            <a:ext cx="174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г.Элиста</a:t>
            </a:r>
            <a:r>
              <a:rPr lang="ru-RU" dirty="0" smtClean="0"/>
              <a:t>, 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8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28172" cy="4869160"/>
          </a:xfrm>
        </p:spPr>
      </p:pic>
    </p:spTree>
    <p:extLst>
      <p:ext uri="{BB962C8B-B14F-4D97-AF65-F5344CB8AC3E}">
        <p14:creationId xmlns:p14="http://schemas.microsoft.com/office/powerpoint/2010/main" val="38186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0"/>
            <a:ext cx="7488833" cy="4869160"/>
          </a:xfrm>
        </p:spPr>
      </p:pic>
    </p:spTree>
    <p:extLst>
      <p:ext uri="{BB962C8B-B14F-4D97-AF65-F5344CB8AC3E}">
        <p14:creationId xmlns:p14="http://schemas.microsoft.com/office/powerpoint/2010/main" val="109672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5085184"/>
            <a:ext cx="139237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69160"/>
          </a:xfrm>
        </p:spPr>
      </p:pic>
    </p:spTree>
    <p:extLst>
      <p:ext uri="{BB962C8B-B14F-4D97-AF65-F5344CB8AC3E}">
        <p14:creationId xmlns:p14="http://schemas.microsoft.com/office/powerpoint/2010/main" val="187316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5085184"/>
            <a:ext cx="139237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28172" cy="4869160"/>
          </a:xfrm>
        </p:spPr>
      </p:pic>
    </p:spTree>
    <p:extLst>
      <p:ext uri="{BB962C8B-B14F-4D97-AF65-F5344CB8AC3E}">
        <p14:creationId xmlns:p14="http://schemas.microsoft.com/office/powerpoint/2010/main" val="7159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5085184"/>
            <a:ext cx="139237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8172" cy="4797152"/>
          </a:xfrm>
        </p:spPr>
      </p:pic>
    </p:spTree>
    <p:extLst>
      <p:ext uri="{BB962C8B-B14F-4D97-AF65-F5344CB8AC3E}">
        <p14:creationId xmlns:p14="http://schemas.microsoft.com/office/powerpoint/2010/main" val="1937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5085184"/>
            <a:ext cx="139237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28172" cy="4797152"/>
          </a:xfrm>
        </p:spPr>
      </p:pic>
    </p:spTree>
    <p:extLst>
      <p:ext uri="{BB962C8B-B14F-4D97-AF65-F5344CB8AC3E}">
        <p14:creationId xmlns:p14="http://schemas.microsoft.com/office/powerpoint/2010/main" val="5412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 О Л О Д Ц Ы!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316835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Задание: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Сосчитай контуры</a:t>
            </a:r>
            <a:r>
              <a:rPr lang="ru-RU" sz="6000" dirty="0" smtClean="0"/>
              <a:t>.</a:t>
            </a:r>
            <a:br>
              <a:rPr lang="ru-RU" sz="6000" dirty="0" smtClean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420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056" y="0"/>
            <a:ext cx="9280055" cy="5013176"/>
          </a:xfrm>
        </p:spPr>
      </p:pic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69160"/>
          </a:xfr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4797152"/>
          </a:xfr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8172" cy="4941168"/>
          </a:xfrm>
        </p:spPr>
      </p:pic>
    </p:spTree>
    <p:extLst>
      <p:ext uri="{BB962C8B-B14F-4D97-AF65-F5344CB8AC3E}">
        <p14:creationId xmlns:p14="http://schemas.microsoft.com/office/powerpoint/2010/main" val="16285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4869160"/>
          </a:xfrm>
        </p:spPr>
      </p:pic>
    </p:spTree>
    <p:extLst>
      <p:ext uri="{BB962C8B-B14F-4D97-AF65-F5344CB8AC3E}">
        <p14:creationId xmlns:p14="http://schemas.microsoft.com/office/powerpoint/2010/main" val="237445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28173" cy="4869160"/>
          </a:xfrm>
        </p:spPr>
      </p:pic>
    </p:spTree>
    <p:extLst>
      <p:ext uri="{BB962C8B-B14F-4D97-AF65-F5344CB8AC3E}">
        <p14:creationId xmlns:p14="http://schemas.microsoft.com/office/powerpoint/2010/main" val="235192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18048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00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5085184"/>
            <a:ext cx="9144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5085184"/>
            <a:ext cx="914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72684" y="6414080"/>
            <a:ext cx="355488" cy="332612"/>
          </a:xfrm>
          <a:prstGeom prst="actionButtonForwardNex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791" y="260648"/>
            <a:ext cx="6336705" cy="4509120"/>
          </a:xfrm>
        </p:spPr>
      </p:pic>
    </p:spTree>
    <p:extLst>
      <p:ext uri="{BB962C8B-B14F-4D97-AF65-F5344CB8AC3E}">
        <p14:creationId xmlns:p14="http://schemas.microsoft.com/office/powerpoint/2010/main" val="3666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136</TotalTime>
  <Words>99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Развивающая игра «Сосчитай контур»</vt:lpstr>
      <vt:lpstr>Задание: Сосчитай контуры.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 О Л О Д Ц Ы!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игра «Сосчитай контур»</dc:title>
  <dc:creator>Пользователь Windows</dc:creator>
  <cp:lastModifiedBy>Пользователь Windows</cp:lastModifiedBy>
  <cp:revision>20</cp:revision>
  <dcterms:created xsi:type="dcterms:W3CDTF">2016-01-05T20:27:15Z</dcterms:created>
  <dcterms:modified xsi:type="dcterms:W3CDTF">2016-02-24T04:06:51Z</dcterms:modified>
</cp:coreProperties>
</file>