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AE68-5477-4F4D-9347-B7504865061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B50F-F037-44FD-8951-CEEB09C5C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9F70-A511-4B4D-BED4-D39B54C408F9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892D-A925-41D2-95E0-9470224E6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A0EA-F1A6-418B-A653-E0814A22A7BA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4A26-A5BA-4C2B-8D1F-02F62E8BC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EED2-CB6B-451F-A2FF-4C4F384A3B73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9F98-FAC7-4671-93F0-2406F5B47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A6AB-3B2D-4C01-B85B-88C604C30E2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5BED-5BE3-42AF-90F0-B48D43427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AAD0-6EF9-43BF-ADF8-3733B0FCED6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69C2-7095-48E3-9D78-CC4C6D07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4D5C-1488-44A8-B169-3939B98A0B15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881D-0A95-4CB1-89EC-EB2BD61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B614-719E-42AF-9D2E-53E4F307833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6C32-F5A7-4184-9E33-C52F33AAD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F5A2-6B46-42D1-A0D5-7D01C41E9DB2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0749-43F3-4524-A57C-3C19A08D5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2A67-8F56-4A4A-BDA8-A4F77BE40C7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1558-7E19-4C2A-8205-E09291C3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44D3-055A-4496-ADC4-8753A949017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1EDB-1820-471D-9DD5-62124DF6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14C7D-545A-484D-B5CD-17DF26B4AB2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3BC68-FA9A-43D2-8775-2720EAB02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снегопад силь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900113" y="836613"/>
            <a:ext cx="76327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Частное дошкольное образовательное учреждение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Детский сад №211 ОАО «РЖД»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348038" y="3933825"/>
            <a:ext cx="50403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Презентация «Птицы зимой»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Составила воспитатель Склярова О.В.</a:t>
            </a:r>
          </a:p>
        </p:txBody>
      </p:sp>
      <p:pic>
        <p:nvPicPr>
          <p:cNvPr id="13316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3117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5" descr="лес з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8913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Объект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157788"/>
            <a:ext cx="15113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Объект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221163"/>
            <a:ext cx="1828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ело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908050"/>
            <a:ext cx="4752975" cy="5661025"/>
          </a:xfrm>
          <a:prstGeom prst="rect">
            <a:avLst/>
          </a:prstGeom>
          <a:noFill/>
        </p:spPr>
      </p:pic>
      <p:pic>
        <p:nvPicPr>
          <p:cNvPr id="14353" name="Объект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133600"/>
            <a:ext cx="1584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Объект 3"/>
          <p:cNvPicPr>
            <a:picLocks noChangeAspect="1"/>
          </p:cNvPicPr>
          <p:nvPr/>
        </p:nvPicPr>
        <p:blipFill>
          <a:blip r:embed="rId6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284538"/>
            <a:ext cx="3259138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Объект 5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908050"/>
            <a:ext cx="18510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Объект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2636838"/>
            <a:ext cx="12969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33375"/>
            <a:ext cx="31448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Объект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3829050"/>
            <a:ext cx="234791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Объект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2988" y="522288"/>
            <a:ext cx="28924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5143500"/>
            <a:ext cx="1828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9613" y="476250"/>
            <a:ext cx="2220912" cy="1868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7</cp:revision>
  <dcterms:created xsi:type="dcterms:W3CDTF">2015-02-05T12:26:06Z</dcterms:created>
  <dcterms:modified xsi:type="dcterms:W3CDTF">2016-02-23T12:14:19Z</dcterms:modified>
</cp:coreProperties>
</file>