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533483-A928-4ACA-8564-542B6226F004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FC5B98-1E66-4B4E-B154-763AD3DA0C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405212" cy="3096344"/>
          </a:xfrm>
        </p:spPr>
        <p:txBody>
          <a:bodyPr/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Виноград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2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88"/>
            <a:ext cx="3481387" cy="4797540"/>
          </a:xfrm>
        </p:spPr>
        <p:txBody>
          <a:bodyPr>
            <a:normAutofit/>
          </a:bodyPr>
          <a:lstStyle/>
          <a:p>
            <a:r>
              <a:rPr lang="ru-RU" sz="2800" dirty="0" err="1"/>
              <a:t>Виногра́д</a:t>
            </a:r>
            <a:r>
              <a:rPr lang="ru-RU" sz="2800" dirty="0"/>
              <a:t> (лат. </a:t>
            </a:r>
            <a:r>
              <a:rPr lang="ru-RU" sz="2800" dirty="0" err="1"/>
              <a:t>Vítis</a:t>
            </a:r>
            <a:r>
              <a:rPr lang="ru-RU" sz="2800" dirty="0"/>
              <a:t>) — род растений семейства </a:t>
            </a:r>
            <a:r>
              <a:rPr lang="ru-RU" sz="2800" dirty="0" err="1"/>
              <a:t>Виноградовые</a:t>
            </a:r>
            <a:r>
              <a:rPr lang="ru-RU" sz="2800" dirty="0"/>
              <a:t>, а также плоды таких растений, в зрелом виде представляющие собой сладкие ягоды.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9" b="5929"/>
          <a:stretch>
            <a:fillRect/>
          </a:stretch>
        </p:blipFill>
        <p:spPr>
          <a:xfrm>
            <a:off x="3779912" y="0"/>
            <a:ext cx="5364088" cy="6597352"/>
          </a:xfrm>
        </p:spPr>
      </p:pic>
    </p:spTree>
    <p:extLst>
      <p:ext uri="{BB962C8B-B14F-4D97-AF65-F5344CB8AC3E}">
        <p14:creationId xmlns:p14="http://schemas.microsoft.com/office/powerpoint/2010/main" val="13629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3842" y="-28631"/>
            <a:ext cx="3481387" cy="2530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Сорта винограда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2771800" y="0"/>
            <a:ext cx="6120680" cy="6858000"/>
          </a:xfrm>
        </p:spPr>
      </p:pic>
    </p:spTree>
    <p:extLst>
      <p:ext uri="{BB962C8B-B14F-4D97-AF65-F5344CB8AC3E}">
        <p14:creationId xmlns:p14="http://schemas.microsoft.com/office/powerpoint/2010/main" val="76591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10197"/>
            <a:ext cx="3481387" cy="2530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Сорт Кеша</a:t>
            </a:r>
            <a:endParaRPr lang="ru-RU" sz="40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 rot="21301163">
            <a:off x="1259632" y="764704"/>
            <a:ext cx="6768752" cy="5805264"/>
          </a:xfrm>
        </p:spPr>
      </p:pic>
    </p:spTree>
    <p:extLst>
      <p:ext uri="{BB962C8B-B14F-4D97-AF65-F5344CB8AC3E}">
        <p14:creationId xmlns:p14="http://schemas.microsoft.com/office/powerpoint/2010/main" val="44361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691926" y="10197"/>
            <a:ext cx="3481387" cy="2530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Сорт Изабелла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 rot="21334581">
            <a:off x="-17464" y="260648"/>
            <a:ext cx="6533679" cy="6584652"/>
          </a:xfrm>
        </p:spPr>
      </p:pic>
    </p:spTree>
    <p:extLst>
      <p:ext uri="{BB962C8B-B14F-4D97-AF65-F5344CB8AC3E}">
        <p14:creationId xmlns:p14="http://schemas.microsoft.com/office/powerpoint/2010/main" val="253492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-556627"/>
            <a:ext cx="3481387" cy="111325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Сорт Лора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289">
            <a:off x="1161285" y="934997"/>
            <a:ext cx="6504990" cy="5688632"/>
          </a:xfrm>
        </p:spPr>
      </p:pic>
    </p:spTree>
    <p:extLst>
      <p:ext uri="{BB962C8B-B14F-4D97-AF65-F5344CB8AC3E}">
        <p14:creationId xmlns:p14="http://schemas.microsoft.com/office/powerpoint/2010/main" val="72521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42" y="5744746"/>
            <a:ext cx="3481387" cy="111325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Сорт Дамский пальчик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2483768" y="188639"/>
            <a:ext cx="6192688" cy="6338651"/>
          </a:xfrm>
        </p:spPr>
      </p:pic>
    </p:spTree>
    <p:extLst>
      <p:ext uri="{BB962C8B-B14F-4D97-AF65-F5344CB8AC3E}">
        <p14:creationId xmlns:p14="http://schemas.microsoft.com/office/powerpoint/2010/main" val="87224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6" r="9286"/>
          <a:stretch>
            <a:fillRect/>
          </a:stretch>
        </p:blipFill>
        <p:spPr>
          <a:xfrm>
            <a:off x="1547664" y="260648"/>
            <a:ext cx="6768752" cy="6264696"/>
          </a:xfrm>
        </p:spPr>
      </p:pic>
    </p:spTree>
    <p:extLst>
      <p:ext uri="{BB962C8B-B14F-4D97-AF65-F5344CB8AC3E}">
        <p14:creationId xmlns:p14="http://schemas.microsoft.com/office/powerpoint/2010/main" val="70497062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32</TotalTime>
  <Words>38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Виноград</vt:lpstr>
      <vt:lpstr>Виногра́д (лат. Vítis) — род растений семейства Виноградовые, а также плоды таких растений, в зрелом виде представляющие собой сладкие ягоды.</vt:lpstr>
      <vt:lpstr>Презентация PowerPoint</vt:lpstr>
      <vt:lpstr>Презентация PowerPoint</vt:lpstr>
      <vt:lpstr>Презентация PowerPoint</vt:lpstr>
      <vt:lpstr>Сорт Лора</vt:lpstr>
      <vt:lpstr>Сорт Дамский пальчик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Виноград</dc:title>
  <dc:creator>www.MRMARKER.ru</dc:creator>
  <cp:lastModifiedBy/>
  <cp:revision>3</cp:revision>
  <dcterms:created xsi:type="dcterms:W3CDTF">2013-02-28T14:32:08Z</dcterms:created>
  <dcterms:modified xsi:type="dcterms:W3CDTF">2013-02-28T15:04:36Z</dcterms:modified>
</cp:coreProperties>
</file>