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1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Кабачок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acty.by/media/k2/items/cache/3409e45349ec9f6b3397bfe10e87a1d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32" y="2541263"/>
            <a:ext cx="6361271" cy="397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7"/>
    </mc:Choice>
    <mc:Fallback xmlns="">
      <p:transition spd="slow" advTm="88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44852" cy="20521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всем нам овощ стали употреблять в пищу не так уж давно. А на его исторической родине, в Мексике, использовались только его семена. </a:t>
            </a:r>
          </a:p>
        </p:txBody>
      </p:sp>
      <p:pic>
        <p:nvPicPr>
          <p:cNvPr id="3074" name="Picture 2" descr="Скачать Картинки кабачок для детей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94" y="3036320"/>
            <a:ext cx="2153456" cy="30657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линарный блог Пошаговые рецепты вкусных блюд Что можно при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51" y="331121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8"/>
    </mc:Choice>
    <mc:Fallback xmlns="">
      <p:transition spd="slow" advTm="164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3248" cy="1320800"/>
          </a:xfrm>
        </p:spPr>
        <p:txBody>
          <a:bodyPr>
            <a:noAutofit/>
          </a:bodyPr>
          <a:lstStyle/>
          <a:p>
            <a:r>
              <a:rPr lang="ru-RU" sz="2800" dirty="0"/>
              <a:t>Следует отдать должное итальянцам, которые впервые додумались готовить сам овощ, а не только употреблять семена. Благодаря этой нехитрой догадке, мы можем лакомиться жареными, вареными и печеными кабачками.</a:t>
            </a:r>
          </a:p>
        </p:txBody>
      </p:sp>
      <p:pic>
        <p:nvPicPr>
          <p:cNvPr id="4098" name="Picture 2" descr="http://facty.by/images/interesnye-fakty-o-kabachk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2" y="2880494"/>
            <a:ext cx="531495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50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"/>
    </mc:Choice>
    <mc:Fallback xmlns="">
      <p:transition spd="slow" advTm="117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А вот так растет кабачок.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 descr="http://facty.by/images/interesnye-fakty-o-kabachke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2" y="2664751"/>
            <a:ext cx="5041114" cy="3238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cty.by/images/interesnye-fakty-o-kabachke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6" y="2779414"/>
            <a:ext cx="4472411" cy="326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8"/>
    </mc:Choice>
    <mc:Fallback xmlns="">
      <p:transition spd="slow" advTm="67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Европу кабачок попал в XVI веке вместе с другими «диковинами»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Нового света.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Сардельки: состав, калорийность, польза и вред, технология п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8" y="2859386"/>
            <a:ext cx="4226963" cy="3170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Апрель, 2012 Ивона: красота, здоровье, спорт, мода. . Ивона: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72" y="2859386"/>
            <a:ext cx="4521202" cy="3170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9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9"/>
    </mc:Choice>
    <mc:Fallback xmlns="">
      <p:transition spd="slow" advTm="84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 теперь я загадаю вам загадки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254" y="2280233"/>
            <a:ext cx="36787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Огурца я пополней.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Больше - я. Он - зеленей.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Вам не буду, детки, врать я: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- двоюродные братья.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он - малыш, сморчок,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же - ладный 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7704" y="2280233"/>
            <a:ext cx="2981607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Он похож на огурец,</a:t>
            </a:r>
          </a:p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Он тяжёлый как свинец,</a:t>
            </a:r>
          </a:p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Завалился на бочок,</a:t>
            </a:r>
          </a:p>
          <a:p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Желтощёкий - ... </a:t>
            </a:r>
          </a:p>
        </p:txBody>
      </p:sp>
    </p:spTree>
    <p:extLst>
      <p:ext uri="{BB962C8B-B14F-4D97-AF65-F5344CB8AC3E}">
        <p14:creationId xmlns:p14="http://schemas.microsoft.com/office/powerpoint/2010/main" val="23110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7"/>
    </mc:Choice>
    <mc:Fallback xmlns="">
      <p:transition spd="slow" advTm="403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А теперь послушайте песенку про кабачок.</a:t>
            </a:r>
          </a:p>
        </p:txBody>
      </p:sp>
      <p:pic>
        <p:nvPicPr>
          <p:cNvPr id="3" name="rington-Puzatyy-kabachok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9406" y="3132499"/>
            <a:ext cx="1023042" cy="10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6"/>
    </mc:Choice>
    <mc:Fallback xmlns="">
      <p:transition spd="slow" advTm="2149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579" y="205815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 Работу выполнили Димитриева Ирина с мамой.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Районный фестиваль &quot;Путешествие в англоговорящие страны&quot; МБ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96" y="4528996"/>
            <a:ext cx="2514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3"/>
    </mc:Choice>
    <mc:Fallback xmlns="">
      <p:transition spd="slow" advTm="1033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164</Words>
  <Application>Microsoft Office PowerPoint</Application>
  <PresentationFormat>Широкоэкранный</PresentationFormat>
  <Paragraphs>18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Кабачок</vt:lpstr>
      <vt:lpstr>Известный всем нам овощ стали употреблять в пищу не так уж давно. А на его исторической родине, в Мексике, использовались только его семена. </vt:lpstr>
      <vt:lpstr>Следует отдать должное итальянцам, которые впервые додумались готовить сам овощ, а не только употреблять семена. Благодаря этой нехитрой догадке, мы можем лакомиться жареными, вареными и печеными кабачками.</vt:lpstr>
      <vt:lpstr>А вот так растет кабачок.</vt:lpstr>
      <vt:lpstr>В Европу кабачок попал в XVI веке вместе с другими «диковинами» из Нового света.</vt:lpstr>
      <vt:lpstr>А теперь я загадаю вам загадки: </vt:lpstr>
      <vt:lpstr>А теперь послушайте песенку про кабачок.</vt:lpstr>
      <vt:lpstr>Спасибо за внимание. Работу выполнили Димитриева Ирина с мамой.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Кабачок</dc:title>
  <dc:creator>User</dc:creator>
  <cp:lastModifiedBy>User</cp:lastModifiedBy>
  <cp:revision>6</cp:revision>
  <dcterms:created xsi:type="dcterms:W3CDTF">2015-04-16T15:43:42Z</dcterms:created>
  <dcterms:modified xsi:type="dcterms:W3CDTF">2015-04-16T16:29:05Z</dcterms:modified>
</cp:coreProperties>
</file>