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43" autoAdjust="0"/>
  </p:normalViewPr>
  <p:slideViewPr>
    <p:cSldViewPr>
      <p:cViewPr varScale="1">
        <p:scale>
          <a:sx n="70" d="100"/>
          <a:sy n="70" d="100"/>
        </p:scale>
        <p:origin x="1380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16.jpeg"/><Relationship Id="rId2" Type="http://schemas.openxmlformats.org/officeDocument/2006/relationships/image" Target="../media/image1.jpeg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«Дидактическая игра «Угадай кто это?»»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/>
              <a:t>Цель: Учить составлять описательный рассказ по системному оператору</a:t>
            </a:r>
            <a:r>
              <a:rPr lang="ru-RU" dirty="0"/>
              <a:t>.</a:t>
            </a:r>
            <a:r>
              <a:rPr lang="ru-RU" dirty="0" smtClean="0"/>
              <a:t> </a:t>
            </a:r>
            <a:r>
              <a:rPr lang="ru-RU" sz="3100" dirty="0" smtClean="0"/>
              <a:t>Развитие монологической формы речи, мышления и внимания. </a:t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                                             Подготовила: Черноморец И.С.</a:t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endParaRPr lang="ru-RU" sz="3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rgbClr val="92D050"/>
          </a:solidFill>
        </p:spPr>
        <p:txBody>
          <a:bodyPr/>
          <a:lstStyle/>
          <a:p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539552" y="260648"/>
          <a:ext cx="7920879" cy="619268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640293"/>
                <a:gridCol w="2640293"/>
                <a:gridCol w="2640293"/>
              </a:tblGrid>
              <a:tr h="206422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06422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064229">
                <a:tc>
                  <a:txBody>
                    <a:bodyPr/>
                    <a:lstStyle/>
                    <a:p>
                      <a:pPr algn="l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Рисунок 6" descr="5E0B7114CF4B-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6184" y="608108"/>
            <a:ext cx="2053512" cy="1368152"/>
          </a:xfrm>
          <a:prstGeom prst="rect">
            <a:avLst/>
          </a:prstGeom>
        </p:spPr>
      </p:pic>
      <p:cxnSp>
        <p:nvCxnSpPr>
          <p:cNvPr id="9" name="Прямая соединительная линия 8"/>
          <p:cNvCxnSpPr/>
          <p:nvPr/>
        </p:nvCxnSpPr>
        <p:spPr>
          <a:xfrm flipV="1">
            <a:off x="3203848" y="260648"/>
            <a:ext cx="2592288" cy="2016224"/>
          </a:xfrm>
          <a:prstGeom prst="line">
            <a:avLst/>
          </a:prstGeom>
          <a:ln w="22225">
            <a:solidFill>
              <a:schemeClr val="tx1">
                <a:alpha val="93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 descr="q9koYXMm1IQ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5856" y="980728"/>
            <a:ext cx="648072" cy="648072"/>
          </a:xfrm>
          <a:prstGeom prst="rect">
            <a:avLst/>
          </a:prstGeom>
        </p:spPr>
      </p:pic>
      <p:pic>
        <p:nvPicPr>
          <p:cNvPr id="12" name="Рисунок 11" descr="30cbb9e19ed1b6bae4c07c92c253349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95936" y="332656"/>
            <a:ext cx="657623" cy="692234"/>
          </a:xfrm>
          <a:prstGeom prst="rect">
            <a:avLst/>
          </a:prstGeom>
        </p:spPr>
      </p:pic>
      <p:pic>
        <p:nvPicPr>
          <p:cNvPr id="16" name="Рисунок 15" descr="223-i_01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60032" y="1124744"/>
            <a:ext cx="805924" cy="1069810"/>
          </a:xfrm>
          <a:prstGeom prst="rect">
            <a:avLst/>
          </a:prstGeom>
        </p:spPr>
      </p:pic>
      <p:pic>
        <p:nvPicPr>
          <p:cNvPr id="17" name="Рисунок 16" descr="le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084168" y="548680"/>
            <a:ext cx="1993392" cy="1496568"/>
          </a:xfrm>
          <a:prstGeom prst="rect">
            <a:avLst/>
          </a:prstGeom>
        </p:spPr>
      </p:pic>
      <p:pic>
        <p:nvPicPr>
          <p:cNvPr id="18" name="Рисунок 17" descr="64070917_6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11560" y="2348880"/>
            <a:ext cx="1440160" cy="1080120"/>
          </a:xfrm>
          <a:prstGeom prst="rect">
            <a:avLst/>
          </a:prstGeom>
        </p:spPr>
      </p:pic>
      <p:pic>
        <p:nvPicPr>
          <p:cNvPr id="19" name="Рисунок 18" descr="1dTq-Lp6tXw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123728" y="2348880"/>
            <a:ext cx="936104" cy="1069916"/>
          </a:xfrm>
          <a:prstGeom prst="rect">
            <a:avLst/>
          </a:prstGeom>
        </p:spPr>
      </p:pic>
      <p:pic>
        <p:nvPicPr>
          <p:cNvPr id="21" name="Рисунок 20" descr="Winter___Ate_plastered_with_snow_054342_29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275856" y="2420888"/>
            <a:ext cx="1248139" cy="1080120"/>
          </a:xfrm>
          <a:prstGeom prst="rect">
            <a:avLst/>
          </a:prstGeom>
        </p:spPr>
      </p:pic>
      <p:pic>
        <p:nvPicPr>
          <p:cNvPr id="22" name="Рисунок 21" descr="1dTq-Lp6tXw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644008" y="2420888"/>
            <a:ext cx="1008112" cy="1074136"/>
          </a:xfrm>
          <a:prstGeom prst="rect">
            <a:avLst/>
          </a:prstGeom>
        </p:spPr>
      </p:pic>
      <p:pic>
        <p:nvPicPr>
          <p:cNvPr id="23" name="Рисунок 22" descr="img2014033022260166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4067944" y="3573016"/>
            <a:ext cx="1008112" cy="748883"/>
          </a:xfrm>
          <a:prstGeom prst="rect">
            <a:avLst/>
          </a:prstGeom>
        </p:spPr>
      </p:pic>
      <p:pic>
        <p:nvPicPr>
          <p:cNvPr id="24" name="Рисунок 23" descr="Osenniy-les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1403648" y="3573016"/>
            <a:ext cx="1152128" cy="720080"/>
          </a:xfrm>
          <a:prstGeom prst="rect">
            <a:avLst/>
          </a:prstGeom>
        </p:spPr>
      </p:pic>
      <p:pic>
        <p:nvPicPr>
          <p:cNvPr id="25" name="Рисунок 24" descr="d92723e5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6588224" y="3573016"/>
            <a:ext cx="1062485" cy="780926"/>
          </a:xfrm>
          <a:prstGeom prst="rect">
            <a:avLst/>
          </a:prstGeom>
        </p:spPr>
      </p:pic>
      <p:pic>
        <p:nvPicPr>
          <p:cNvPr id="26" name="Рисунок 25" descr="46154a5032e1c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5868144" y="2348880"/>
            <a:ext cx="1512168" cy="1115596"/>
          </a:xfrm>
          <a:prstGeom prst="rect">
            <a:avLst/>
          </a:prstGeom>
        </p:spPr>
      </p:pic>
      <p:pic>
        <p:nvPicPr>
          <p:cNvPr id="27" name="Рисунок 26" descr="1dTq-Lp6tXw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7452320" y="2348880"/>
            <a:ext cx="955014" cy="1080120"/>
          </a:xfrm>
          <a:prstGeom prst="rect">
            <a:avLst/>
          </a:prstGeom>
        </p:spPr>
      </p:pic>
      <p:pic>
        <p:nvPicPr>
          <p:cNvPr id="28" name="Рисунок 27" descr="05sM3wzZQuU.jp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1403648" y="4437113"/>
            <a:ext cx="952441" cy="864096"/>
          </a:xfrm>
          <a:prstGeom prst="rect">
            <a:avLst/>
          </a:prstGeom>
        </p:spPr>
      </p:pic>
      <p:sp>
        <p:nvSpPr>
          <p:cNvPr id="29" name="Овал 28"/>
          <p:cNvSpPr/>
          <p:nvPr/>
        </p:nvSpPr>
        <p:spPr>
          <a:xfrm rot="20315560">
            <a:off x="787236" y="5734930"/>
            <a:ext cx="452703" cy="2590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611560" y="544522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827584" y="6093296"/>
            <a:ext cx="72008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971600" y="6093296"/>
            <a:ext cx="72008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1259632" y="6093296"/>
            <a:ext cx="72008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1403648" y="6093296"/>
            <a:ext cx="72008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Блок-схема: знак завершения 35"/>
          <p:cNvSpPr/>
          <p:nvPr/>
        </p:nvSpPr>
        <p:spPr>
          <a:xfrm rot="18447010" flipV="1">
            <a:off x="1211877" y="5522141"/>
            <a:ext cx="417559" cy="85836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7" name="Рисунок 36" descr="05sM3wzZQuU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3995936" y="4437112"/>
            <a:ext cx="1023360" cy="864096"/>
          </a:xfrm>
          <a:prstGeom prst="rect">
            <a:avLst/>
          </a:prstGeom>
        </p:spPr>
      </p:pic>
      <p:sp>
        <p:nvSpPr>
          <p:cNvPr id="38" name="Овал 37"/>
          <p:cNvSpPr/>
          <p:nvPr/>
        </p:nvSpPr>
        <p:spPr>
          <a:xfrm>
            <a:off x="3347864" y="5373216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 rot="20315560">
            <a:off x="3524574" y="5756443"/>
            <a:ext cx="576064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3635896" y="6165304"/>
            <a:ext cx="72008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3779912" y="6165304"/>
            <a:ext cx="72008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3995936" y="6165304"/>
            <a:ext cx="72008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4139952" y="6165304"/>
            <a:ext cx="72008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Блок-схема: знак завершения 43"/>
          <p:cNvSpPr/>
          <p:nvPr/>
        </p:nvSpPr>
        <p:spPr>
          <a:xfrm rot="18447010" flipV="1">
            <a:off x="4092197" y="5522141"/>
            <a:ext cx="417559" cy="85836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8" name="Рисунок 57" descr="05sM3wzZQuU.jpg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6732240" y="4437112"/>
            <a:ext cx="1008112" cy="922156"/>
          </a:xfrm>
          <a:prstGeom prst="rect">
            <a:avLst/>
          </a:prstGeom>
        </p:spPr>
      </p:pic>
      <p:sp>
        <p:nvSpPr>
          <p:cNvPr id="59" name="Овал 58"/>
          <p:cNvSpPr/>
          <p:nvPr/>
        </p:nvSpPr>
        <p:spPr>
          <a:xfrm>
            <a:off x="5868144" y="5301208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Овал 59"/>
          <p:cNvSpPr/>
          <p:nvPr/>
        </p:nvSpPr>
        <p:spPr>
          <a:xfrm rot="20318996">
            <a:off x="6063587" y="5696655"/>
            <a:ext cx="665630" cy="4076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Блок-схема: знак завершения 60"/>
          <p:cNvSpPr/>
          <p:nvPr/>
        </p:nvSpPr>
        <p:spPr>
          <a:xfrm rot="18447010" flipV="1">
            <a:off x="6671211" y="5496834"/>
            <a:ext cx="482097" cy="84258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6156176" y="6165304"/>
            <a:ext cx="72008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Овал 62"/>
          <p:cNvSpPr/>
          <p:nvPr/>
        </p:nvSpPr>
        <p:spPr>
          <a:xfrm>
            <a:off x="6300192" y="6165304"/>
            <a:ext cx="72008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Овал 63"/>
          <p:cNvSpPr/>
          <p:nvPr/>
        </p:nvSpPr>
        <p:spPr>
          <a:xfrm>
            <a:off x="6516216" y="6165304"/>
            <a:ext cx="72008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Овал 64"/>
          <p:cNvSpPr/>
          <p:nvPr/>
        </p:nvSpPr>
        <p:spPr>
          <a:xfrm>
            <a:off x="6660232" y="6165304"/>
            <a:ext cx="72008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Овал 65"/>
          <p:cNvSpPr/>
          <p:nvPr/>
        </p:nvSpPr>
        <p:spPr>
          <a:xfrm>
            <a:off x="7092280" y="5805264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Овал 66"/>
          <p:cNvSpPr/>
          <p:nvPr/>
        </p:nvSpPr>
        <p:spPr>
          <a:xfrm rot="20315560">
            <a:off x="7348440" y="5937739"/>
            <a:ext cx="364727" cy="1766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Блок-схема: знак завершения 67"/>
          <p:cNvSpPr/>
          <p:nvPr/>
        </p:nvSpPr>
        <p:spPr>
          <a:xfrm rot="18447010">
            <a:off x="7702295" y="5766136"/>
            <a:ext cx="286812" cy="4571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Овал 68"/>
          <p:cNvSpPr/>
          <p:nvPr/>
        </p:nvSpPr>
        <p:spPr>
          <a:xfrm>
            <a:off x="7380312" y="6237312"/>
            <a:ext cx="72008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Овал 69"/>
          <p:cNvSpPr/>
          <p:nvPr/>
        </p:nvSpPr>
        <p:spPr>
          <a:xfrm>
            <a:off x="7524328" y="6237312"/>
            <a:ext cx="72008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Овал 70"/>
          <p:cNvSpPr/>
          <p:nvPr/>
        </p:nvSpPr>
        <p:spPr>
          <a:xfrm>
            <a:off x="7668344" y="6165304"/>
            <a:ext cx="72008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Овал 71"/>
          <p:cNvSpPr/>
          <p:nvPr/>
        </p:nvSpPr>
        <p:spPr>
          <a:xfrm>
            <a:off x="7812360" y="6165304"/>
            <a:ext cx="72008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6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92D050"/>
          </a:solidFill>
        </p:spPr>
        <p:txBody>
          <a:bodyPr/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СПАСИБО ЗА ВНИМАНИЕ!!!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8</Words>
  <Application>Microsoft Office PowerPoint</Application>
  <PresentationFormat>Экран (4:3)</PresentationFormat>
  <Paragraphs>2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Arial</vt:lpstr>
      <vt:lpstr>Calibri</vt:lpstr>
      <vt:lpstr>Тема Office</vt:lpstr>
      <vt:lpstr>«Дидактическая игра «Угадай кто это?»»  Цель: Учить составлять описательный рассказ по системному оператору. Развитие монологической формы речи, мышления и внимания.                                                   Подготовила: Черноморец И.С.  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«Дидактическая игра «Угадай кто это?»»  Цель: Учить составлять описательный рассказ по системному оператору. Развитие монологической формы речи мышления и внимания.                                                   Подготовила: Черноморец И.С.   </dc:title>
  <dc:creator>Овчинников</dc:creator>
  <cp:lastModifiedBy>Осипова-Черноморец</cp:lastModifiedBy>
  <cp:revision>22</cp:revision>
  <dcterms:created xsi:type="dcterms:W3CDTF">2015-04-13T17:12:56Z</dcterms:created>
  <dcterms:modified xsi:type="dcterms:W3CDTF">2016-01-28T12:32:57Z</dcterms:modified>
</cp:coreProperties>
</file>