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7" r:id="rId3"/>
    <p:sldId id="293" r:id="rId4"/>
    <p:sldId id="292" r:id="rId5"/>
    <p:sldId id="275" r:id="rId6"/>
    <p:sldId id="289" r:id="rId7"/>
    <p:sldId id="29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6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5207-0CA5-4846-AE79-6DB23FDC3CB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7CEA-0CF2-4374-AE17-38DA75281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5207-0CA5-4846-AE79-6DB23FDC3CB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7CEA-0CF2-4374-AE17-38DA75281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5207-0CA5-4846-AE79-6DB23FDC3CB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7CEA-0CF2-4374-AE17-38DA75281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5207-0CA5-4846-AE79-6DB23FDC3CB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7CEA-0CF2-4374-AE17-38DA75281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5207-0CA5-4846-AE79-6DB23FDC3CB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7CEA-0CF2-4374-AE17-38DA75281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5207-0CA5-4846-AE79-6DB23FDC3CB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7CEA-0CF2-4374-AE17-38DA75281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5207-0CA5-4846-AE79-6DB23FDC3CB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7CEA-0CF2-4374-AE17-38DA75281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5207-0CA5-4846-AE79-6DB23FDC3CB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7CEA-0CF2-4374-AE17-38DA75281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5207-0CA5-4846-AE79-6DB23FDC3CB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7CEA-0CF2-4374-AE17-38DA75281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5207-0CA5-4846-AE79-6DB23FDC3CB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7CEA-0CF2-4374-AE17-38DA75281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5207-0CA5-4846-AE79-6DB23FDC3CB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7CEA-0CF2-4374-AE17-38DA75281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85207-0CA5-4846-AE79-6DB23FDC3CB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67CEA-0CF2-4374-AE17-38DA75281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umblr_static_p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01156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85852" y="1214422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Нетрадиционные техники рисования развивают: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928662" y="2143116"/>
            <a:ext cx="2071702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Абстрактное мышление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14678" y="2143116"/>
            <a:ext cx="1785950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Фантазию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86380" y="2143116"/>
            <a:ext cx="1785950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Наблюдательность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857356" y="3357562"/>
            <a:ext cx="1857388" cy="107157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Внимание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43372" y="3429000"/>
            <a:ext cx="2000264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Уверенность в себе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haecker-kitchen.ru/layouts/image/aHR0cDovL2ZyZWVwcHQucnUvUHJldy9HcmVlbjJQcmludHJQcmV3LmpwZw=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-1214470"/>
            <a:ext cx="9753600" cy="807247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28662" y="1357298"/>
            <a:ext cx="66437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Мастер-класс для родителей : </a:t>
            </a:r>
          </a:p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« Волшебство краски- Рисуем без кисточки» 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umblr_static_p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01156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85852" y="1214422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Нетрадиционные техники рисования развивают: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928662" y="2143116"/>
            <a:ext cx="2071702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Абстрактное мышление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14678" y="2143116"/>
            <a:ext cx="1785950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Фантазию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86380" y="2143116"/>
            <a:ext cx="1785950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Наблюдательность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857356" y="3357562"/>
            <a:ext cx="1857388" cy="107157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Внимание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43372" y="3429000"/>
            <a:ext cx="2000264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Уверенность в себе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haecker-kitchen.ru/layouts/image/aHR0cDovL2ZyZWVwcHQucnUvUHJldy9HcmVlbjJQcmludHJQcmV3LmpwZw=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-1214470"/>
            <a:ext cx="9753600" cy="807247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-2288907"/>
            <a:ext cx="12413206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8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Задачи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обогащать детско-родительские отношения опытом совместной творческой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деятельности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- развивать  интерес к творчеству.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- способствовать развитию  творческого воображения, мышления,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художественно-эстетических навыков, мелкой моторики, глазомера, внимания;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-  создание уважительных, доверительных отношений с родителями.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-357214"/>
            <a:ext cx="83582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мастер-класса: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знакомство с нетрадиционными техниками рисования: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мыльными пузырями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кляксография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umblr_static_p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01156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85852" y="1214422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Нетрадиционные техники рисования развивают: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928662" y="2143116"/>
            <a:ext cx="2071702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Абстрактное мышление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14678" y="2143116"/>
            <a:ext cx="1785950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Фантазию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86380" y="2143116"/>
            <a:ext cx="1785950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Наблюдательность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857356" y="3357562"/>
            <a:ext cx="1857388" cy="107157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Внимание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43372" y="3429000"/>
            <a:ext cx="2000264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Уверенность в себе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haecker-kitchen.ru/layouts/image/aHR0cDovL2ZyZWVwcHQucnUvUHJldy9HcmVlbjJQcmludHJQcmV3LmpwZw=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-1214470"/>
            <a:ext cx="9753600" cy="807247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57422" y="-230833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Мыльные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пузыри.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158" y="285728"/>
            <a:ext cx="74295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Оборудование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гуашь</a:t>
            </a:r>
            <a:br>
              <a:rPr lang="ru-RU" dirty="0" smtClean="0"/>
            </a:br>
            <a:r>
              <a:rPr lang="ru-RU" dirty="0" smtClean="0"/>
              <a:t>- стаканчики с водой,</a:t>
            </a:r>
            <a:br>
              <a:rPr lang="ru-RU" dirty="0" smtClean="0"/>
            </a:br>
            <a:r>
              <a:rPr lang="ru-RU" dirty="0" smtClean="0"/>
              <a:t>- трубочки для сока, </a:t>
            </a:r>
            <a:br>
              <a:rPr lang="ru-RU" dirty="0" smtClean="0"/>
            </a:br>
            <a:r>
              <a:rPr lang="ru-RU" dirty="0" smtClean="0"/>
              <a:t>- кисточки,</a:t>
            </a:r>
            <a:br>
              <a:rPr lang="ru-RU" dirty="0" smtClean="0"/>
            </a:br>
            <a:r>
              <a:rPr lang="ru-RU" dirty="0" smtClean="0"/>
              <a:t>- альбомные листы,</a:t>
            </a:r>
            <a:br>
              <a:rPr lang="ru-RU" dirty="0" smtClean="0"/>
            </a:br>
            <a:r>
              <a:rPr lang="ru-RU" dirty="0" smtClean="0"/>
              <a:t>- шампунь или средство для мытья посуды.</a:t>
            </a:r>
          </a:p>
          <a:p>
            <a:endParaRPr lang="ru-RU" dirty="0" smtClean="0"/>
          </a:p>
          <a:p>
            <a:r>
              <a:rPr lang="ru-RU" b="1" dirty="0" smtClean="0"/>
              <a:t>Этапы выполнения работы:</a:t>
            </a:r>
          </a:p>
          <a:p>
            <a:pPr marL="342900" indent="-342900">
              <a:buAutoNum type="arabicPeriod"/>
            </a:pPr>
            <a:r>
              <a:rPr lang="ru-RU" dirty="0" smtClean="0"/>
              <a:t>Смешиваем в стаканчике чайную ложку гуаши, 2 чайные ложки жидкого мыла и столько же воды. Перемешиваем.</a:t>
            </a:r>
          </a:p>
          <a:p>
            <a:pPr marL="342900" indent="-342900">
              <a:buAutoNum type="arabicPeriod"/>
            </a:pPr>
            <a:r>
              <a:rPr lang="ru-RU" dirty="0" smtClean="0"/>
              <a:t>Отпускаем трубочку для сока в стаканчик и начинаем дуть, пока не образуется мыльная шапка.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Берем лист бумаги и прикладываем к стаканчику. 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 листе бумаги получаются отпечатки, нужно дать им высохнуть.</a:t>
            </a:r>
          </a:p>
          <a:p>
            <a:pPr marL="342900" indent="-342900">
              <a:buAutoNum type="arabicPeriod"/>
            </a:pPr>
            <a:r>
              <a:rPr lang="ru-RU" dirty="0" smtClean="0"/>
              <a:t>Теперь фантазируем.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umblr_static_p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01156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85852" y="1214422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Нетрадиционные техники рисования развивают: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928662" y="2143116"/>
            <a:ext cx="2071702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Абстрактное мышление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14678" y="2143116"/>
            <a:ext cx="1785950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Фантазию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86380" y="2143116"/>
            <a:ext cx="1785950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Наблюдательность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857356" y="3357562"/>
            <a:ext cx="1857388" cy="107157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Внимание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43372" y="3429000"/>
            <a:ext cx="2000264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Уверенность в себе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haecker-kitchen.ru/layouts/image/aHR0cDovL2ZyZWVwcHQucnUvUHJldy9HcmVlbjJQcmludHJQcmV3LmpwZw=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-1714536"/>
            <a:ext cx="9753600" cy="807247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857356" y="-571528"/>
            <a:ext cx="528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Кляксография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0"/>
            <a:ext cx="57864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Оборудование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гуашь</a:t>
            </a:r>
            <a:br>
              <a:rPr lang="ru-RU" dirty="0" smtClean="0"/>
            </a:br>
            <a:r>
              <a:rPr lang="ru-RU" dirty="0" smtClean="0"/>
              <a:t>- стаканчики с водой,</a:t>
            </a:r>
            <a:br>
              <a:rPr lang="ru-RU" dirty="0" smtClean="0"/>
            </a:br>
            <a:r>
              <a:rPr lang="ru-RU" dirty="0" smtClean="0"/>
              <a:t>- трубочки для сока, </a:t>
            </a:r>
            <a:br>
              <a:rPr lang="ru-RU" dirty="0" smtClean="0"/>
            </a:br>
            <a:r>
              <a:rPr lang="ru-RU" dirty="0" smtClean="0"/>
              <a:t>- кисточки,</a:t>
            </a:r>
            <a:br>
              <a:rPr lang="ru-RU" dirty="0" smtClean="0"/>
            </a:br>
            <a:r>
              <a:rPr lang="ru-RU" dirty="0" smtClean="0"/>
              <a:t>- альбомные листы.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786" y="1857364"/>
            <a:ext cx="4643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b="1" dirty="0" smtClean="0"/>
          </a:p>
          <a:p>
            <a:pPr marL="342900" indent="-342900"/>
            <a:endParaRPr lang="ru-RU" b="1" dirty="0" smtClean="0"/>
          </a:p>
          <a:p>
            <a:pPr marL="342900" indent="-342900"/>
            <a:endParaRPr lang="ru-RU" b="1" dirty="0" smtClean="0"/>
          </a:p>
          <a:p>
            <a:pPr marL="342900" indent="-342900"/>
            <a:r>
              <a:rPr lang="ru-RU" b="1" dirty="0" smtClean="0"/>
              <a:t>Этапы </a:t>
            </a:r>
            <a:r>
              <a:rPr lang="ru-RU" b="1" dirty="0" smtClean="0"/>
              <a:t>выполнения работы:</a:t>
            </a:r>
          </a:p>
          <a:p>
            <a:pPr marL="342900" indent="-342900">
              <a:buAutoNum type="arabicPeriod"/>
            </a:pPr>
            <a:r>
              <a:rPr lang="ru-RU" dirty="0" smtClean="0"/>
              <a:t>Капаем на лист бумаги предварительно разведенную с водой краску.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Получается клякса. Берем трубочку и раздуваем краску по листу.</a:t>
            </a:r>
          </a:p>
          <a:p>
            <a:pPr marL="342900" indent="-342900">
              <a:buAutoNum type="arabicPeriod"/>
            </a:pPr>
            <a:r>
              <a:rPr lang="ru-RU" dirty="0" smtClean="0"/>
              <a:t>Теперь фантазируем.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umblr_static_p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01156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85852" y="1214422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Нетрадиционные техники рисования развивают: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928662" y="2143116"/>
            <a:ext cx="2071702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Абстрактное мышление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14678" y="2143116"/>
            <a:ext cx="1785950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Фантазию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86380" y="2143116"/>
            <a:ext cx="1785950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Наблюдательность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857356" y="3357562"/>
            <a:ext cx="1857388" cy="107157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Внимание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43372" y="3429000"/>
            <a:ext cx="2000264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Уверенность в себе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haecker-kitchen.ru/layouts/image/aHR0cDovL2ZyZWVwcHQucnUvUHJldy9HcmVlbjJQcmludHJQcmV3LmpwZw=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-1214470"/>
            <a:ext cx="9753600" cy="8072470"/>
          </a:xfrm>
          <a:prstGeom prst="rect">
            <a:avLst/>
          </a:prstGeom>
          <a:noFill/>
        </p:spPr>
      </p:pic>
      <p:pic>
        <p:nvPicPr>
          <p:cNvPr id="12" name="Рисунок 11" descr="DSC077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57166"/>
            <a:ext cx="3429024" cy="2714644"/>
          </a:xfrm>
          <a:prstGeom prst="rect">
            <a:avLst/>
          </a:prstGeom>
        </p:spPr>
      </p:pic>
      <p:pic>
        <p:nvPicPr>
          <p:cNvPr id="13" name="Рисунок 12" descr="DSC077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57166"/>
            <a:ext cx="3429024" cy="2714644"/>
          </a:xfrm>
          <a:prstGeom prst="rect">
            <a:avLst/>
          </a:prstGeom>
        </p:spPr>
      </p:pic>
      <p:pic>
        <p:nvPicPr>
          <p:cNvPr id="14" name="Рисунок 13" descr="DSC077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3571876"/>
            <a:ext cx="3429024" cy="2643182"/>
          </a:xfrm>
          <a:prstGeom prst="rect">
            <a:avLst/>
          </a:prstGeom>
        </p:spPr>
      </p:pic>
      <p:pic>
        <p:nvPicPr>
          <p:cNvPr id="15" name="Рисунок 14" descr="DSC077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3571877"/>
            <a:ext cx="3429024" cy="26432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86116" y="-50009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ходе работы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umblr_static_p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01156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85852" y="1214422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Нетрадиционные техники рисования развивают: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928662" y="2143116"/>
            <a:ext cx="2071702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Абстрактное мышление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14678" y="2143116"/>
            <a:ext cx="1785950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Фантазию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86380" y="2143116"/>
            <a:ext cx="1785950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Наблюдательность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857356" y="3357562"/>
            <a:ext cx="1857388" cy="107157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Внимание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43372" y="3429000"/>
            <a:ext cx="2000264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Уверенность в себе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haecker-kitchen.ru/layouts/image/aHR0cDovL2ZyZWVwcHQucnUvUHJldy9HcmVlbjJQcmludHJQcmV3LmpwZw=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-1214470"/>
            <a:ext cx="9753600" cy="8072470"/>
          </a:xfrm>
          <a:prstGeom prst="rect">
            <a:avLst/>
          </a:prstGeom>
          <a:noFill/>
        </p:spPr>
      </p:pic>
      <p:pic>
        <p:nvPicPr>
          <p:cNvPr id="12" name="Рисунок 11" descr="DSC077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3857652" cy="3357586"/>
          </a:xfrm>
          <a:prstGeom prst="rect">
            <a:avLst/>
          </a:prstGeom>
        </p:spPr>
      </p:pic>
      <p:pic>
        <p:nvPicPr>
          <p:cNvPr id="13" name="Рисунок 12" descr="DSC077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214290"/>
            <a:ext cx="3643339" cy="3357586"/>
          </a:xfrm>
          <a:prstGeom prst="rect">
            <a:avLst/>
          </a:prstGeom>
        </p:spPr>
      </p:pic>
      <p:pic>
        <p:nvPicPr>
          <p:cNvPr id="14" name="Рисунок 13" descr="DSC077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786190"/>
            <a:ext cx="3857652" cy="2643206"/>
          </a:xfrm>
          <a:prstGeom prst="rect">
            <a:avLst/>
          </a:prstGeom>
        </p:spPr>
      </p:pic>
      <p:pic>
        <p:nvPicPr>
          <p:cNvPr id="15" name="Рисунок 14" descr="DSC0778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3504" y="3786190"/>
            <a:ext cx="3643338" cy="26432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57554" y="-500090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Наши шедевры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umblr_static_p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01156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85852" y="1214422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Нетрадиционные техники рисования развивают: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928662" y="2143116"/>
            <a:ext cx="2071702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Абстрактное мышление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14678" y="2143116"/>
            <a:ext cx="1785950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Фантазию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86380" y="2143116"/>
            <a:ext cx="1785950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Наблюдательность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857356" y="3357562"/>
            <a:ext cx="1857388" cy="107157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Внимание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43372" y="3429000"/>
            <a:ext cx="2000264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Уверенность в себе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haecker-kitchen.ru/layouts/image/aHR0cDovL2ZyZWVwcHQucnUvUHJldy9HcmVlbjJQcmludHJQcmV3LmpwZw=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-1214470"/>
            <a:ext cx="9753600" cy="807247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857356" y="2214554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Желаем творческого успеха!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4786322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Попова Елена Анатольевна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168</Words>
  <Application>Microsoft Office PowerPoint</Application>
  <PresentationFormat>Экран (4:3)</PresentationFormat>
  <Paragraphs>98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RAdmin</dc:creator>
  <cp:lastModifiedBy>RAdmin</cp:lastModifiedBy>
  <cp:revision>44</cp:revision>
  <dcterms:created xsi:type="dcterms:W3CDTF">2015-11-25T18:33:56Z</dcterms:created>
  <dcterms:modified xsi:type="dcterms:W3CDTF">2015-12-06T12:56:59Z</dcterms:modified>
</cp:coreProperties>
</file>