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1D"/>
    <a:srgbClr val="67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D869FF-D15E-4F73-ACB8-F47C863115F8}" type="datetimeFigureOut">
              <a:rPr lang="ru-RU" smtClean="0"/>
              <a:t>04.04.2015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F5CFA8-25A7-498D-925C-14D2FA8FA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806060"/>
            <a:ext cx="3313355" cy="62159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Тундра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268924" y="2691435"/>
            <a:ext cx="6732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pc="800" dirty="0" smtClean="0">
                <a:solidFill>
                  <a:srgbClr val="002060"/>
                </a:solidFill>
                <a:latin typeface="Monotype Corsiva" pitchFamily="66" charset="0"/>
              </a:rPr>
              <a:t>ОКРУЖАЮЩИЙ МИР </a:t>
            </a:r>
            <a:endParaRPr lang="ru-RU" sz="4400" spc="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107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s1.picvi.com/media/pics/2008/11/25/SnowyOwlsNycteaScandiaca/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5" b="5519"/>
          <a:stretch/>
        </p:blipFill>
        <p:spPr bwMode="auto">
          <a:xfrm>
            <a:off x="1514148" y="857250"/>
            <a:ext cx="6096000" cy="3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2736304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03" y="260648"/>
            <a:ext cx="1656184" cy="43204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ова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203" y="4472548"/>
            <a:ext cx="8205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Полярная сова — самая крупная птица из отряда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совообразных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тундре. Голова круглая, радужина глаз ярко-жёлтая. Длина тела может достигать 55—70 см, масса — 2—3 кг. Размах крыльев составляет в среднем 142—166 см. 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взрослых птиц характерно белое оперение с тёмными поперечными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пестринами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Белое оперение полярной совы маскирует её на фоне снега. Птенцы коричневого цвета. Клюв чёрный, почти до конца покрыт перьями—щетинками. Оперение ног похоже на шерсть, образует «космы».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3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1944216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267200"/>
            <a:ext cx="8199193" cy="2258144"/>
          </a:xfrm>
        </p:spPr>
        <p:txBody>
          <a:bodyPr>
            <a:normAutofit fontScale="70000" lnSpcReduction="20000"/>
          </a:bodyPr>
          <a:lstStyle/>
          <a:p>
            <a:pPr indent="354013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Песец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полярная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лисица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хищное млекопитающее семейства псовых, единственный представитель рода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песцов.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Небольшое хищное животное, напоминающее лисицу. Длина тела 50—75 см, хвоста — 25—30 см, высота в холке — 20—30 см.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отличие от лисицы, тело у песца приземистое, морда укороченная; уши закруглены, слабо выступают из зимней шерсти (это предохраняет их от обморожения). </a:t>
            </a:r>
          </a:p>
          <a:p>
            <a:pPr indent="354013"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Единственный представитель семейства псовых, которому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свойственена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сезонная смена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окраски. По окраске различают обычного белого (зимой — чисто-белый, летом — грязно-бурый) и голубого песца.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последнего зимний наряд тёмный: от песочного и светло-кофейного до тёмно-серого с голубоватым отблеском и даже коричневого с серебром. Голубые песцы встречаются во всех популяциях, но на материке они редки, а на некоторых островах, напротив, преобладают.</a:t>
            </a:r>
          </a:p>
          <a:p>
            <a:endParaRPr lang="ru-RU" dirty="0"/>
          </a:p>
        </p:txBody>
      </p:sp>
      <p:pic>
        <p:nvPicPr>
          <p:cNvPr id="1026" name="Picture 2" descr="http://monstras.lt/uploads/posts/2011-02/day_21/monstras.lt_fotografas-stephen-w-oachs_182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t="10307"/>
          <a:stretch/>
        </p:blipFill>
        <p:spPr bwMode="auto">
          <a:xfrm>
            <a:off x="1885950" y="754379"/>
            <a:ext cx="5347464" cy="347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377251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вцебык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267200"/>
            <a:ext cx="8208911" cy="2258144"/>
          </a:xfrm>
        </p:spPr>
        <p:txBody>
          <a:bodyPr>
            <a:normAutofit fontScale="77500" lnSpcReduction="20000"/>
          </a:bodyPr>
          <a:lstStyle/>
          <a:p>
            <a:pPr indent="354013" algn="just">
              <a:lnSpc>
                <a:spcPct val="120000"/>
              </a:lnSpc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Овцебык или мускусный бык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единственный современный представитель рода овцебыков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семейства полорогих.</a:t>
            </a:r>
          </a:p>
          <a:p>
            <a:pPr indent="354013" algn="just">
              <a:lnSpc>
                <a:spcPct val="12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предки современных овцебыков жили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высокогорьях Центральной Азии. Около 3,5 млн лет назад, когда климат стал заметно холоднее, предки овцебыков спустились с Гималаев и распространились по территории Сибири и остальной северной Евразии. Во время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оледенения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овцебыки по Берингову перешейку проникли в Северную Америку, а оттуда в Гренландию. </a:t>
            </a:r>
            <a:endParaRPr lang="ru-RU" dirty="0"/>
          </a:p>
        </p:txBody>
      </p:sp>
      <p:pic>
        <p:nvPicPr>
          <p:cNvPr id="3074" name="Picture 2" descr="http://www.zoopicture.ru/wp-content/uploads/2011/09/2902390320_7c907bb7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3776"/>
          <a:stretch/>
        </p:blipFill>
        <p:spPr bwMode="auto">
          <a:xfrm>
            <a:off x="2180878" y="857251"/>
            <a:ext cx="4762500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0"/>
            <a:ext cx="2454638" cy="56998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1944216" cy="4579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орошка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kusi.com/wp-content/uploads/2011/07/01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16150" r="20284" b="14109"/>
          <a:stretch/>
        </p:blipFill>
        <p:spPr bwMode="auto">
          <a:xfrm>
            <a:off x="1645920" y="834389"/>
            <a:ext cx="584073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591735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Морошка — любимая ягода Александра Пушкина. В древности называли «болотный янтарь», «очи болотного», «болотный стражник». На севере укоренилось название «царская ягода».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Народные названия: моховая смородина, глошина, северный апельсин, арктическая малина.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8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1225123" cy="5458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25144"/>
            <a:ext cx="8208911" cy="1721419"/>
          </a:xfrm>
        </p:spPr>
        <p:txBody>
          <a:bodyPr>
            <a:normAutofit fontScale="77500" lnSpcReduction="20000"/>
          </a:bodyPr>
          <a:lstStyle/>
          <a:p>
            <a:pPr indent="354013"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Мхи встречаются на всех континентах, в том числе в Антарктиде, нередко в экстремальных условиях обитания.</a:t>
            </a:r>
          </a:p>
          <a:p>
            <a:pPr indent="354013" algn="just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мхи образуют плотные скопления в затенённых местах, нередко в непосредственной близости от воды, хотя могут встречаться и на относительно открытых, сухих участках. Среди моховидных есть виды, живущие в пресноводных водоёмах. Морских обитателей нет, хотя некоторые виды поселяются на скалах в полосе прибоя.</a:t>
            </a:r>
          </a:p>
          <a:p>
            <a:endParaRPr lang="ru-RU" dirty="0"/>
          </a:p>
        </p:txBody>
      </p:sp>
      <p:pic>
        <p:nvPicPr>
          <p:cNvPr id="5122" name="Picture 2" descr="http://young.rzd.ru/dbmm/images/41/4080/5360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90" y="764704"/>
            <a:ext cx="5907154" cy="34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817411" cy="6178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Полярный мак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964430"/>
            <a:ext cx="8208911" cy="1520413"/>
          </a:xfrm>
        </p:spPr>
        <p:txBody>
          <a:bodyPr>
            <a:normAutofit fontScale="85000" lnSpcReduction="20000"/>
          </a:bodyPr>
          <a:lstStyle/>
          <a:p>
            <a:pPr indent="354013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Произрастает в арктическом поясе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Северного полушария — Норвегия, Швеция, Исландия, Фарерские острова, Аляска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арктических районах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Канады.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России встречается на архипелаге Новая Земля, острове Вайгач, в Хибинах, на Таймырском полуострове, в полярной зоне Урала, Якутии и Магаданской области.</a:t>
            </a:r>
          </a:p>
          <a:p>
            <a:pPr indent="354013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Произрастает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каменистых и песчаных местах, на галечных берегах рек.</a:t>
            </a:r>
          </a:p>
          <a:p>
            <a:endParaRPr lang="ru-RU" dirty="0"/>
          </a:p>
        </p:txBody>
      </p:sp>
      <p:pic>
        <p:nvPicPr>
          <p:cNvPr id="6146" name="Picture 2" descr="http://rufact.org/media/attachments/wakawaka_wikipage/734/%D0%9F%D0%BE%D0%BB%D1%8F%D1%80%D0%BD%D1%8B%D0%B9%20%D0%BC%D0%B0%D0%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3" r="13520"/>
          <a:stretch/>
        </p:blipFill>
        <p:spPr bwMode="auto">
          <a:xfrm>
            <a:off x="1763856" y="1011800"/>
            <a:ext cx="5616286" cy="37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7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adoved.com/uploads/posts/2011-10/thumbs/1318445479_m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7" y="3552570"/>
            <a:ext cx="4408763" cy="29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-fotki.yandex.ru/get/5000/9465980.6/0_5c36f_313a29c4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83" y="2733250"/>
            <a:ext cx="3252851" cy="25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ljplus.ru/img/j/e/jenkins_r_d/Arctic_Fox_Jumping_M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30" y="858386"/>
            <a:ext cx="3855921" cy="25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1726" y="70912"/>
            <a:ext cx="3447226" cy="531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Цепь питания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megalife.com.ua/uploads/posts/2008-10/1225138509_1221376747wdadpz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71"/>
          <a:stretch/>
        </p:blipFill>
        <p:spPr bwMode="auto">
          <a:xfrm>
            <a:off x="479417" y="332656"/>
            <a:ext cx="3266050" cy="2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19688747">
            <a:off x="2655853" y="4869140"/>
            <a:ext cx="978408" cy="484632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88747">
            <a:off x="2655854" y="4869141"/>
            <a:ext cx="978408" cy="484632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3986564">
            <a:off x="3220246" y="2859305"/>
            <a:ext cx="978408" cy="484632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688747">
            <a:off x="4626207" y="2954938"/>
            <a:ext cx="978408" cy="484632"/>
          </a:xfrm>
          <a:prstGeom prst="rightArrow">
            <a:avLst>
              <a:gd name="adj1" fmla="val 50000"/>
              <a:gd name="adj2" fmla="val 476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  <a:t>К  О  Н  Е  Ц</a:t>
            </a:r>
            <a:endParaRPr lang="ru-RU" sz="9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433</TotalTime>
  <Words>486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Тундра</vt:lpstr>
      <vt:lpstr>Животные</vt:lpstr>
      <vt:lpstr>Песец</vt:lpstr>
      <vt:lpstr>Овцебык</vt:lpstr>
      <vt:lpstr>Растения</vt:lpstr>
      <vt:lpstr>Мхи</vt:lpstr>
      <vt:lpstr>Полярный мак</vt:lpstr>
      <vt:lpstr>Цепь питания </vt:lpstr>
      <vt:lpstr>К  О  Н  Е  Ц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Тайга</dc:title>
  <dc:creator>Александр Галкин</dc:creator>
  <cp:lastModifiedBy>Элемент</cp:lastModifiedBy>
  <cp:revision>17</cp:revision>
  <dcterms:created xsi:type="dcterms:W3CDTF">2013-04-26T12:10:26Z</dcterms:created>
  <dcterms:modified xsi:type="dcterms:W3CDTF">2015-04-04T10:08:19Z</dcterms:modified>
</cp:coreProperties>
</file>