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37" d="100"/>
          <a:sy n="37" d="100"/>
        </p:scale>
        <p:origin x="-72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9620" y="2059481"/>
            <a:ext cx="9144000" cy="1723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Наша планета</a:t>
            </a:r>
          </a:p>
          <a:p>
            <a:r>
              <a:rPr lang="ru-RU" dirty="0" smtClean="0"/>
              <a:t>очень красива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6211315" cy="621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0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59" y="0"/>
            <a:ext cx="12885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9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2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70969" cy="72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3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869" y="0"/>
            <a:ext cx="12537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18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16</TotalTime>
  <Words>4</Words>
  <Application>Microsoft Office PowerPoint</Application>
  <PresentationFormat>Произвольный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Наша планета очень красива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Можайская</dc:creator>
  <cp:lastModifiedBy>Masha</cp:lastModifiedBy>
  <cp:revision>12</cp:revision>
  <dcterms:created xsi:type="dcterms:W3CDTF">2016-02-24T18:14:01Z</dcterms:created>
  <dcterms:modified xsi:type="dcterms:W3CDTF">2016-02-24T18:59:10Z</dcterms:modified>
</cp:coreProperties>
</file>