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0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05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7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87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93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00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20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6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43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DE53F-021D-4E00-9CD8-C9A934EC9B8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7C2E2-A911-4170-9D71-D7ED25A11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0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5906530" cy="1334530"/>
          </a:xfrm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0000FF"/>
                </a:solidFill>
              </a:rPr>
              <a:t>Акварель</a:t>
            </a:r>
            <a:endParaRPr lang="ru-RU" sz="9600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44249" y="98855"/>
            <a:ext cx="4032422" cy="716691"/>
          </a:xfrm>
        </p:spPr>
        <p:txBody>
          <a:bodyPr>
            <a:normAutofit fontScale="85000" lnSpcReduction="20000"/>
          </a:bodyPr>
          <a:lstStyle/>
          <a:p>
            <a:r>
              <a:rPr lang="ru-RU" sz="6600" dirty="0" smtClean="0">
                <a:solidFill>
                  <a:srgbClr val="FFC000"/>
                </a:solidFill>
              </a:rPr>
              <a:t>В. Степанов</a:t>
            </a:r>
            <a:endParaRPr lang="ru-RU" sz="6600" dirty="0">
              <a:solidFill>
                <a:srgbClr val="FFC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7580"/>
            <a:ext cx="12192000" cy="515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39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85352"/>
            <a:ext cx="3932237" cy="13345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Этот ветер выдумали листья, захотелось им пошелестеть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38"/>
          <a:stretch/>
        </p:blipFill>
        <p:spPr>
          <a:xfrm>
            <a:off x="5226908" y="457200"/>
            <a:ext cx="6215449" cy="5411788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1519882"/>
            <a:ext cx="6203093" cy="533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2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4" y="2514600"/>
            <a:ext cx="11331146" cy="416088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1508" y="3006016"/>
            <a:ext cx="3929920" cy="31875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Эти лужи выдумали тучи,</a:t>
            </a:r>
          </a:p>
          <a:p>
            <a:r>
              <a:rPr lang="ru-RU" sz="2400" dirty="0" smtClean="0"/>
              <a:t>Чтоб с земли на небо посмотреть.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31"/>
          <a:stretch/>
        </p:blipFill>
        <p:spPr>
          <a:xfrm>
            <a:off x="0" y="0"/>
            <a:ext cx="1219200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7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394" y="0"/>
            <a:ext cx="4246606" cy="384801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2653" y="425194"/>
            <a:ext cx="3932237" cy="3422821"/>
          </a:xfrm>
        </p:spPr>
        <p:txBody>
          <a:bodyPr/>
          <a:lstStyle/>
          <a:p>
            <a:r>
              <a:rPr lang="ru-RU" sz="3200" dirty="0" smtClean="0"/>
              <a:t>Это солнце выдумали птицы.</a:t>
            </a:r>
          </a:p>
          <a:p>
            <a:r>
              <a:rPr lang="ru-RU" sz="3200" dirty="0" smtClean="0"/>
              <a:t>Им запеть хотелось поскорей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28" y="1636157"/>
            <a:ext cx="8303740" cy="484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12" y="0"/>
            <a:ext cx="4660814" cy="25331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Выдумали</a:t>
            </a:r>
            <a:br>
              <a:rPr lang="ru-RU" dirty="0" smtClean="0"/>
            </a:br>
            <a:r>
              <a:rPr lang="ru-RU" dirty="0" smtClean="0"/>
              <a:t> радугу</a:t>
            </a:r>
            <a:br>
              <a:rPr lang="ru-RU" dirty="0" smtClean="0"/>
            </a:br>
            <a:r>
              <a:rPr lang="ru-RU" dirty="0" smtClean="0"/>
              <a:t> на небе </a:t>
            </a:r>
            <a:br>
              <a:rPr lang="ru-RU" dirty="0" smtClean="0"/>
            </a:br>
            <a:r>
              <a:rPr lang="ru-RU" dirty="0" smtClean="0"/>
              <a:t>семь моих</a:t>
            </a:r>
            <a:br>
              <a:rPr lang="ru-RU" dirty="0" smtClean="0"/>
            </a:br>
            <a:r>
              <a:rPr lang="ru-RU" dirty="0" smtClean="0"/>
              <a:t> цветных </a:t>
            </a:r>
            <a:br>
              <a:rPr lang="ru-RU" dirty="0" smtClean="0"/>
            </a:br>
            <a:r>
              <a:rPr lang="ru-RU" dirty="0" smtClean="0"/>
              <a:t>карандашей.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859" y="160638"/>
            <a:ext cx="9761837" cy="6462584"/>
          </a:xfrm>
        </p:spPr>
      </p:pic>
    </p:spTree>
    <p:extLst>
      <p:ext uri="{BB962C8B-B14F-4D97-AF65-F5344CB8AC3E}">
        <p14:creationId xmlns:p14="http://schemas.microsoft.com/office/powerpoint/2010/main" val="37855570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Акварель</vt:lpstr>
      <vt:lpstr>Этот ветер выдумали листья, захотелось им пошелестеть</vt:lpstr>
      <vt:lpstr>Презентация PowerPoint</vt:lpstr>
      <vt:lpstr>Презентация PowerPoint</vt:lpstr>
      <vt:lpstr>Выдумали  радугу  на небе  семь моих  цветных  карандашей.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2016-02-25T20:01:17Z</dcterms:created>
  <dcterms:modified xsi:type="dcterms:W3CDTF">2016-02-25T20:46:50Z</dcterms:modified>
</cp:coreProperties>
</file>