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notesMasterIdLst>
    <p:notesMasterId r:id="rId2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D5A1-EED0-4C78-A9BC-07B2657DDB74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DF949-4EA3-467F-93E2-866E2CCDD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9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4CF4-859E-4E99-9C58-1848A2871B4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120C-7FF4-4878-8FC2-27184B96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3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4CF4-859E-4E99-9C58-1848A2871B4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120C-7FF4-4878-8FC2-27184B96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887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044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802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27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70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830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771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678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293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033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5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4CF4-859E-4E99-9C58-1848A2871B4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120C-7FF4-4878-8FC2-27184B96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5425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39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67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19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11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07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17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24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5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4CF4-859E-4E99-9C58-1848A2871B4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120C-7FF4-4878-8FC2-27184B96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82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56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6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47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46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60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19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78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67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03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4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4CF4-859E-4E99-9C58-1848A2871B4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120C-7FF4-4878-8FC2-27184B96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3154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35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3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96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49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91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98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4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19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46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4CF4-859E-4E99-9C58-1848A2871B4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120C-7FF4-4878-8FC2-27184B96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750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25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41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165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664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50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645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905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385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6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9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4CF4-859E-4E99-9C58-1848A2871B4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120C-7FF4-4878-8FC2-27184B96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577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569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827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185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81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34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874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529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04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625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2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4CF4-859E-4E99-9C58-1848A2871B4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120C-7FF4-4878-8FC2-27184B96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962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922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440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646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148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66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007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323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472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584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9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4CF4-859E-4E99-9C58-1848A2871B4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120C-7FF4-4878-8FC2-27184B96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37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834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77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186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259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750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894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007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247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886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3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4CF4-859E-4E99-9C58-1848A2871B4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120C-7FF4-4878-8FC2-27184B96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4883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457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747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238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37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207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667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010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728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00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6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4CF4-859E-4E99-9C58-1848A2871B4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120C-7FF4-4878-8FC2-27184B96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097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106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187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794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389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871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66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181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418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692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0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14CF4-859E-4E99-9C58-1848A2871B48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E120C-7FF4-4878-8FC2-27184B96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0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9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0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5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4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9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5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8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D493-F3A6-4019-B57B-65501AF5FB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E5047-9B2C-4F2F-92E4-897FAF5D4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2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40466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присмотра и оздоровления часто болеющих и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аллергичных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детей №25 «Гнёздышко» города Новочебоксарска Чувашской Республики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5696" y="2852936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Проект «Огород на подоконнике» (картофель)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537321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F497D"/>
                </a:solidFill>
              </a:rPr>
              <a:t>Подготовила: воспитатель                    1 категории </a:t>
            </a:r>
            <a:r>
              <a:rPr lang="ru-RU" sz="2000" b="1" dirty="0" err="1">
                <a:solidFill>
                  <a:srgbClr val="1F497D"/>
                </a:solidFill>
              </a:rPr>
              <a:t>Миронычева</a:t>
            </a:r>
            <a:r>
              <a:rPr lang="ru-RU" sz="2000" b="1" dirty="0">
                <a:solidFill>
                  <a:srgbClr val="1F497D"/>
                </a:solidFill>
              </a:rPr>
              <a:t> В.В.</a:t>
            </a:r>
          </a:p>
        </p:txBody>
      </p:sp>
    </p:spTree>
    <p:extLst>
      <p:ext uri="{BB962C8B-B14F-4D97-AF65-F5344CB8AC3E}">
        <p14:creationId xmlns:p14="http://schemas.microsoft.com/office/powerpoint/2010/main" val="31652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3568" y="1268760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Думаю, из овощей</a:t>
            </a:r>
          </a:p>
          <a:p>
            <a:r>
              <a:rPr lang="ru-RU" sz="5400" b="1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Лучше всех картошка,</a:t>
            </a:r>
          </a:p>
          <a:p>
            <a:r>
              <a:rPr lang="ru-RU" sz="5400" b="1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неё не сваришь щей,</a:t>
            </a:r>
          </a:p>
          <a:p>
            <a:r>
              <a:rPr lang="ru-RU" sz="5400" b="1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поешь окрошки.</a:t>
            </a:r>
          </a:p>
          <a:p>
            <a:r>
              <a:rPr lang="ru-RU" sz="5400" b="1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П. Громова</a:t>
            </a:r>
          </a:p>
        </p:txBody>
      </p:sp>
    </p:spTree>
    <p:extLst>
      <p:ext uri="{BB962C8B-B14F-4D97-AF65-F5344CB8AC3E}">
        <p14:creationId xmlns:p14="http://schemas.microsoft.com/office/powerpoint/2010/main" val="33119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Содержимое 3" descr="kartofe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2636912"/>
            <a:ext cx="5832648" cy="3833664"/>
          </a:xfrm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8568952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Первое имя картошки было «ПАПА» – так называли его индейцы на родине в Южной Америке. Они считали </a:t>
            </a:r>
          </a:p>
          <a:p>
            <a:r>
              <a:rPr lang="ru-RU" sz="3200" b="1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картофель – самым главным из всех овощей.</a:t>
            </a:r>
          </a:p>
        </p:txBody>
      </p:sp>
    </p:spTree>
    <p:extLst>
      <p:ext uri="{BB962C8B-B14F-4D97-AF65-F5344CB8AC3E}">
        <p14:creationId xmlns:p14="http://schemas.microsoft.com/office/powerpoint/2010/main" val="188927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11560" y="476673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Голландцы и французы называли картофель «ЗЕМЛЯНОЕ ЯБЛОКО», потому что картофель имеет круглую форму как яблоко.</a:t>
            </a:r>
          </a:p>
          <a:p>
            <a:endParaRPr lang="ru-RU" sz="3600" b="1" dirty="0">
              <a:ln>
                <a:solidFill>
                  <a:srgbClr val="1F497D">
                    <a:lumMod val="75000"/>
                  </a:srgbClr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ln>
                <a:solidFill>
                  <a:srgbClr val="1F497D">
                    <a:lumMod val="75000"/>
                  </a:srgbClr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>
                <a:solidFill>
                  <a:srgbClr val="1F497D">
                    <a:lumMod val="75000"/>
                  </a:srgbClr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ера\Pictures\104556323_getImage__2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24944"/>
            <a:ext cx="5472608" cy="3408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4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99592" y="476672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Итальянцы  - «ТАРТУФЕЛЬ»- переводится как земляное яблоко.</a:t>
            </a:r>
          </a:p>
          <a:p>
            <a:r>
              <a:rPr lang="ru-RU" sz="2800" b="1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Немцы переиначили «ТАРТУФЕЛЬ» НА «КАРТУФЕЛЬ», который позже стал называться КАРТОФЕЛЕМ.</a:t>
            </a:r>
          </a:p>
        </p:txBody>
      </p:sp>
      <p:pic>
        <p:nvPicPr>
          <p:cNvPr id="6146" name="Picture 2" descr="C:\Users\Вера\Pictures\general_francis_sweet_potato_dinner.png"/>
          <p:cNvPicPr>
            <a:picLocks noChangeAspect="1" noChangeArrowheads="1"/>
          </p:cNvPicPr>
          <p:nvPr/>
        </p:nvPicPr>
        <p:blipFill>
          <a:blip r:embed="rId3" cstate="print"/>
          <a:srcRect t="3664" b="6573"/>
          <a:stretch>
            <a:fillRect/>
          </a:stretch>
        </p:blipFill>
        <p:spPr bwMode="auto">
          <a:xfrm>
            <a:off x="827584" y="2780928"/>
            <a:ext cx="6912768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6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55576" y="476672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Родина картофеля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412776"/>
            <a:ext cx="3816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Родина картофеля - Южная Америка. Древние индейцы считали картошку даром богов и ценили ее на вес золота. </a:t>
            </a:r>
          </a:p>
        </p:txBody>
      </p:sp>
      <p:pic>
        <p:nvPicPr>
          <p:cNvPr id="1026" name="Picture 2" descr="C:\Users\Вера\Pictures\556px-Poola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104456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29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7964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дальнейшем культура распространилась в Италии, Бельгии, Германии, Нидерландах, Франции, Великобритании и других европейских странах. </a:t>
            </a:r>
          </a:p>
        </p:txBody>
      </p:sp>
      <p:pic>
        <p:nvPicPr>
          <p:cNvPr id="2051" name="Picture 3" descr="C:\Users\Вера\Pictures\64e0266bcb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820891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55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ра\Pictures\673128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Users\Вера\Pictures\985318_html_m4f0244f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04664" y="3068960"/>
            <a:ext cx="777612" cy="1055134"/>
          </a:xfrm>
          <a:prstGeom prst="rect">
            <a:avLst/>
          </a:prstGeom>
          <a:noFill/>
        </p:spPr>
      </p:pic>
      <p:pic>
        <p:nvPicPr>
          <p:cNvPr id="4" name="Picture 2" descr="C:\Users\Вера\Pictures\985318_html_m4f0244f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44624" y="1124744"/>
            <a:ext cx="777612" cy="1055134"/>
          </a:xfrm>
          <a:prstGeom prst="rect">
            <a:avLst/>
          </a:prstGeom>
          <a:noFill/>
        </p:spPr>
      </p:pic>
      <p:pic>
        <p:nvPicPr>
          <p:cNvPr id="5" name="Picture 2" descr="C:\Users\Вера\Pictures\985318_html_m4f0244f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116632" y="-243408"/>
            <a:ext cx="777612" cy="1055134"/>
          </a:xfrm>
          <a:prstGeom prst="rect">
            <a:avLst/>
          </a:prstGeom>
          <a:noFill/>
        </p:spPr>
      </p:pic>
      <p:pic>
        <p:nvPicPr>
          <p:cNvPr id="6" name="Picture 2" descr="C:\Users\Вера\Pictures\985318_html_m4f0244f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-1055134"/>
            <a:ext cx="777612" cy="1055134"/>
          </a:xfrm>
          <a:prstGeom prst="rect">
            <a:avLst/>
          </a:prstGeom>
          <a:noFill/>
        </p:spPr>
      </p:pic>
      <p:pic>
        <p:nvPicPr>
          <p:cNvPr id="7" name="Picture 2" descr="C:\Users\Вера\Pictures\985318_html_m4f0244f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40768" y="0"/>
            <a:ext cx="777612" cy="1055134"/>
          </a:xfrm>
          <a:prstGeom prst="rect">
            <a:avLst/>
          </a:prstGeom>
          <a:noFill/>
        </p:spPr>
      </p:pic>
      <p:pic>
        <p:nvPicPr>
          <p:cNvPr id="8" name="Picture 2" descr="C:\Users\Вера\Pictures\985318_html_m4f0244f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-1323528"/>
            <a:ext cx="777612" cy="1055134"/>
          </a:xfrm>
          <a:prstGeom prst="rect">
            <a:avLst/>
          </a:prstGeom>
          <a:noFill/>
        </p:spPr>
      </p:pic>
      <p:pic>
        <p:nvPicPr>
          <p:cNvPr id="10" name="Picture 2" descr="C:\Users\Вера\Pictures\985318_html_m4f0244f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80728" y="4149080"/>
            <a:ext cx="777612" cy="1055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891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3434 0.1645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47257 0.2731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1.38889E-6 0.3780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4882 0.1050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09757 0.6685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3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0.57969 -0.1189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552" y="476672"/>
            <a:ext cx="374441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8000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1F49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Европе картошку полюбили не сразу. Картофель даже отказывались выращивать. Жителям Европы очень понравились цветы картофеля и картофель стали сажать на клумбы.</a:t>
            </a:r>
          </a:p>
          <a:p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ера\Pictures\171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672"/>
            <a:ext cx="4104456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9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202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2016-02-26T03:52:31Z</dcterms:created>
  <dcterms:modified xsi:type="dcterms:W3CDTF">2016-02-26T03:59:25Z</dcterms:modified>
</cp:coreProperties>
</file>