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3D29C-32D1-42A1-BFCC-5C43AD640646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C5BB0-59DF-4BAA-8047-BF5E8236B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7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47982" y="769807"/>
            <a:ext cx="4163478" cy="294345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3171" y="4002494"/>
            <a:ext cx="5551953" cy="4310378"/>
          </a:xfrm>
        </p:spPr>
        <p:txBody>
          <a:bodyPr/>
          <a:lstStyle/>
          <a:p>
            <a:endParaRPr lang="ru-RU" sz="26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66850" y="769938"/>
            <a:ext cx="3925888" cy="2943225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53171" y="4002494"/>
            <a:ext cx="5551953" cy="4310378"/>
          </a:xfrm>
        </p:spPr>
        <p:txBody>
          <a:bodyPr/>
          <a:lstStyle/>
          <a:p>
            <a:endParaRPr lang="ru-RU" sz="260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857B-B62D-47AD-BBC2-39CB35BB071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401C-6C56-432D-BFDE-29B63577DBC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60668"/>
            <a:ext cx="2056320" cy="5371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60668"/>
            <a:ext cx="6035040" cy="5371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F409-A6D6-41AC-8866-97C7185A4D2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B9E4-4DFD-4EE8-9920-CA8D58AEC64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C72A-10EA-4772-8F29-E0EC12635B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54734"/>
            <a:ext cx="4044960" cy="397769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54734"/>
            <a:ext cx="4046400" cy="397769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38F-AE10-419D-9BFA-28FAF420E5B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1774-0148-4E93-BDD5-B00720523E3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5DCD-7380-46E1-8C61-2CBA029D8D9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8859-1C0C-4059-BA10-582F6B5329B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DFB9-753F-4C03-A4F8-C62EC55A6C3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E533-659F-4B45-9E08-B083B172A41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1" y="261268"/>
            <a:ext cx="8229090" cy="1132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1" y="1654482"/>
            <a:ext cx="8229090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254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6727" y="6247254"/>
            <a:ext cx="2898142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515" y="6247254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defTabSz="829452"/>
            <a:fld id="{5C5AC459-A68E-4966-BCFC-217B04CA1458}" type="slidenum">
              <a:rPr>
                <a:solidFill>
                  <a:prstClr val="black"/>
                </a:solidFill>
              </a:rPr>
              <a:pPr defTabSz="829452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4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3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386"/>
        </a:spcAft>
        <a:tabLst/>
        <a:defRPr lang="ru-RU" sz="31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1" y="215874"/>
            <a:ext cx="8229090" cy="1223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Каких только цветов не бывает морковь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171" y="1654483"/>
            <a:ext cx="4015600" cy="189713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673927" y="1654483"/>
            <a:ext cx="4015600" cy="189713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4673927" y="3732219"/>
            <a:ext cx="4015600" cy="189713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171" y="3732219"/>
            <a:ext cx="4015600" cy="189713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None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528"/>
              </a:spcAft>
              <a:buSzPct val="45000"/>
              <a:buFont typeface="StarSymbol"/>
              <a:buChar char="●"/>
              <a:defRPr lang="ru-RU" sz="34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225"/>
              </a:spcAft>
              <a:buSzPct val="45000"/>
              <a:buFont typeface="StarSymbol"/>
              <a:buChar char="●"/>
              <a:defRPr lang="ru-RU" sz="304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16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09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03"/>
              </a:spcAft>
              <a:buSzPct val="75000"/>
              <a:buFont typeface="StarSymbol"/>
              <a:buChar char="–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03"/>
              </a:spcAft>
              <a:buSzPct val="45000"/>
              <a:buFont typeface="StarSymbol"/>
              <a:buChar char="●"/>
              <a:defRPr lang="ru-RU" sz="217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3102" y="1632927"/>
            <a:ext cx="3755339" cy="19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10174" y="1632927"/>
            <a:ext cx="3943432" cy="198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9827" y="3755733"/>
            <a:ext cx="3918614" cy="277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734992" y="3748548"/>
            <a:ext cx="3918614" cy="2783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551" y="1654156"/>
            <a:ext cx="3265512" cy="4714261"/>
          </a:xfrm>
        </p:spPr>
      </p:pic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5400000">
            <a:off x="5004359" y="260337"/>
            <a:ext cx="2286098" cy="4734992"/>
          </a:xfrm>
        </p:spPr>
      </p:pic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Формы морковок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 rot="5400000">
            <a:off x="5086005" y="2911808"/>
            <a:ext cx="2122806" cy="4734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9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AbstractGreen</vt:lpstr>
      <vt:lpstr>Каких только цветов не бывает морковь</vt:lpstr>
      <vt:lpstr>Формы морковок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Каких только цветов не бывает морковь</dc:title>
  <dc:creator>user</dc:creator>
  <cp:lastModifiedBy>user</cp:lastModifiedBy>
  <cp:revision>2</cp:revision>
  <dcterms:created xsi:type="dcterms:W3CDTF">2016-02-26T06:44:22Z</dcterms:created>
  <dcterms:modified xsi:type="dcterms:W3CDTF">2016-02-26T06:45:47Z</dcterms:modified>
</cp:coreProperties>
</file>